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6" r:id="rId8"/>
    <p:sldId id="265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2/28/2017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://www.embarcader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y/url?sa=t&amp;rct=j&amp;q=firebird&amp;source=web&amp;cd=&amp;cad=rja&amp;ved=0CJEBEKEQUAE&amp;url=https://plus.google.com/111558763769231855886?socpid=1&amp;socfid=web:infocard:default:image&amp;ei=RP_5UM6jDIXxrQeAroCACw&amp;usg=AFQjCNHvz8EMixf8Joekw1q115p8Exjxcw&amp;bvm=bv.41248874,d.bmk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vrxinc.com/videos/SAM4S_VOID-1.wmv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vrxinc.com/videos/SAM4S_VOID-1.wmv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.my/url?sa=i&amp;source=images&amp;cd=&amp;cad=rja&amp;docid=mVzOOrb9tpFWCM&amp;tbnid=6L1q4kQoWemenM:&amp;ved=0CAgQjRwwAA&amp;url=http://www.famouslogos.org/logos/ios-logo&amp;ei=sU3OUY3cIYXwrQfQnoHoAQ&amp;psig=AFQjCNH_2wLGBTdUhfdWYUf9vSL55ra4MA&amp;ust=13725612016449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y/url?sa=i&amp;source=images&amp;cd=&amp;cad=rja&amp;docid=mM88SBe0H6ytnM&amp;tbnid=Bhx9maB6_T4nwM:&amp;ved=0CAgQjRwwAA&amp;url=http://www.fastcodesign.com/1669092/the-new-windows-8-logo-arrives-trailed-by-pirates-and-haters&amp;ei=207OUZr8JYL8rAf0oYGgAQ&amp;psig=AFQjCNEeRvZN6ygGTUNhllDafHPKRG_QGA&amp;ust=1372561499730404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www.google.com.my/url?sa=i&amp;source=images&amp;cd=&amp;cad=rja&amp;docid=XfoHtJT2cA6_tM&amp;tbnid=H2QfI7935HZaRM:&amp;ved=0CAgQjRwwAA&amp;url=http://www.geek.com/mobile/google-explains-why-acer-was-asked-to-skip-aliyun-phone-launch-1516351/&amp;ei=s07OUcm6IYKlrQfgoIGgAQ&amp;psig=AFQjCNFGL2470ntbi9sMkz1KrMzasjmC8A&amp;ust=137256145963786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13342" y="6248400"/>
            <a:ext cx="6400800" cy="38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Present By : </a:t>
            </a:r>
            <a:r>
              <a:rPr lang="en-US" sz="2800" dirty="0" smtClean="0"/>
              <a:t>Biz Care Solutions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Food &amp; Beverage Management System</a:t>
            </a:r>
            <a:endParaRPr lang="en-US" dirty="0"/>
          </a:p>
        </p:txBody>
      </p:sp>
      <p:pic>
        <p:nvPicPr>
          <p:cNvPr id="1026" name="Picture 2" descr="C:\Users\john\AppData\Local\Microsoft\Windows\Temporary Internet Files\Content.Outlook\ON6P17L6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3797816" cy="804674"/>
          </a:xfrm>
          <a:prstGeom prst="rect">
            <a:avLst/>
          </a:prstGeom>
          <a:noFill/>
        </p:spPr>
      </p:pic>
      <p:pic>
        <p:nvPicPr>
          <p:cNvPr id="1028" name="Picture 4" descr="http://www.partner.com.tw/product/images/SP1000-big-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124200"/>
            <a:ext cx="2438399" cy="2438400"/>
          </a:xfrm>
          <a:prstGeom prst="rect">
            <a:avLst/>
          </a:prstGeom>
          <a:noFill/>
        </p:spPr>
      </p:pic>
      <p:pic>
        <p:nvPicPr>
          <p:cNvPr id="6" name="Picture 2" descr="C:\Users\john\AppData\Local\Microsoft\Windows\Temporary Internet Files\Content.Outlook\ON6P17L6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962400"/>
            <a:ext cx="1130816" cy="239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Office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Security Setting</a:t>
            </a:r>
          </a:p>
          <a:p>
            <a:r>
              <a:rPr lang="en-US" dirty="0" smtClean="0"/>
              <a:t>Such as Admin/Manager/Supervisor/cashier</a:t>
            </a:r>
          </a:p>
          <a:p>
            <a:r>
              <a:rPr lang="en-US" dirty="0" smtClean="0"/>
              <a:t>Supervisor Overwrite functions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3767137" cy="26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3276600"/>
            <a:ext cx="982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Execute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Delete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Edit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Post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Validate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System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/>
          <a:lstStyle/>
          <a:p>
            <a:r>
              <a:rPr lang="en-US" dirty="0" smtClean="0"/>
              <a:t>P&amp;L Report Performance</a:t>
            </a:r>
          </a:p>
          <a:p>
            <a:r>
              <a:rPr lang="en-US" dirty="0" smtClean="0"/>
              <a:t>Hourly Item Sales</a:t>
            </a:r>
          </a:p>
          <a:p>
            <a:r>
              <a:rPr lang="en-US" dirty="0" smtClean="0"/>
              <a:t>Daily Reconciliations</a:t>
            </a:r>
          </a:p>
          <a:p>
            <a:r>
              <a:rPr lang="en-US" dirty="0" smtClean="0"/>
              <a:t>Sub department </a:t>
            </a:r>
            <a:r>
              <a:rPr lang="en-US" dirty="0" err="1" smtClean="0"/>
              <a:t>salas</a:t>
            </a:r>
            <a:endParaRPr lang="en-US" dirty="0" smtClean="0"/>
          </a:p>
          <a:p>
            <a:r>
              <a:rPr lang="en-US" dirty="0" smtClean="0"/>
              <a:t>Menu Item Sales</a:t>
            </a:r>
          </a:p>
          <a:p>
            <a:r>
              <a:rPr lang="en-US" dirty="0" smtClean="0"/>
              <a:t>Hourly Report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3352800" cy="251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3657600" cy="240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Sogo Food Court (30 Store with TOV Link)</a:t>
            </a:r>
            <a:endParaRPr lang="en-US" dirty="0"/>
          </a:p>
        </p:txBody>
      </p:sp>
      <p:pic>
        <p:nvPicPr>
          <p:cNvPr id="21506" name="Picture 2" descr="\\qube_server01\TAN_DOC\Pos system Window license\ALA KANTONIS\Ala Kanto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2133600" cy="1600200"/>
          </a:xfrm>
          <a:prstGeom prst="rect">
            <a:avLst/>
          </a:prstGeom>
          <a:noFill/>
        </p:spPr>
      </p:pic>
      <p:pic>
        <p:nvPicPr>
          <p:cNvPr id="21507" name="Picture 3" descr="\\qube_server01\TAN_DOC\Pos system Window license\ANIKA SOTO\Anika S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14550"/>
            <a:ext cx="2209800" cy="1657350"/>
          </a:xfrm>
          <a:prstGeom prst="rect">
            <a:avLst/>
          </a:prstGeom>
          <a:noFill/>
        </p:spPr>
      </p:pic>
      <p:pic>
        <p:nvPicPr>
          <p:cNvPr id="21508" name="Picture 4" descr="\\qube_server01\TAN_DOC\Pos system Window license\AYAM PENYET\Ayam Peny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133600"/>
            <a:ext cx="2133600" cy="1600200"/>
          </a:xfrm>
          <a:prstGeom prst="rect">
            <a:avLst/>
          </a:prstGeom>
          <a:noFill/>
        </p:spPr>
      </p:pic>
      <p:pic>
        <p:nvPicPr>
          <p:cNvPr id="21509" name="Picture 5" descr="\\qube_server01\TAN_DOC\Pos system Window license\CA-KOI\Ca-K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114800"/>
            <a:ext cx="2133600" cy="1600200"/>
          </a:xfrm>
          <a:prstGeom prst="rect">
            <a:avLst/>
          </a:prstGeom>
          <a:noFill/>
        </p:spPr>
      </p:pic>
      <p:pic>
        <p:nvPicPr>
          <p:cNvPr id="21510" name="Picture 6" descr="\\qube_server01\TAN_DOC\Pos system Window license\DRINKS 3\Drink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114800"/>
            <a:ext cx="2133600" cy="1600200"/>
          </a:xfrm>
          <a:prstGeom prst="rect">
            <a:avLst/>
          </a:prstGeom>
          <a:noFill/>
        </p:spPr>
      </p:pic>
      <p:pic>
        <p:nvPicPr>
          <p:cNvPr id="21511" name="Picture 7" descr="\\qube_server01\TAN_DOC\Pos system Window license\MIXED RICE\Mixed R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05765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 Suma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Japanese Restaurant</a:t>
            </a:r>
          </a:p>
          <a:p>
            <a:r>
              <a:rPr lang="en-US" dirty="0" smtClean="0"/>
              <a:t>1 Cashier/2 Order Station/5 KP/2 Order Pad</a:t>
            </a:r>
            <a:endParaRPr lang="en-US" dirty="0"/>
          </a:p>
        </p:txBody>
      </p:sp>
      <p:pic>
        <p:nvPicPr>
          <p:cNvPr id="22530" name="Picture 2" descr="\\qube_server01\TAN_DOC\Pos system Window license\RESTORAN SUMA\Restoran S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0"/>
            <a:ext cx="3251200" cy="2438400"/>
          </a:xfrm>
          <a:prstGeom prst="rect">
            <a:avLst/>
          </a:prstGeom>
          <a:noFill/>
        </p:spPr>
      </p:pic>
      <p:pic>
        <p:nvPicPr>
          <p:cNvPr id="22531" name="Picture 3" descr="\\qube_server01\TAN_DOC\Pos system Window license\RESTORAN SUMA\Ord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4191000"/>
            <a:ext cx="2667000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QubePos</a:t>
            </a:r>
            <a:r>
              <a:rPr lang="en-US" sz="3200" dirty="0" smtClean="0"/>
              <a:t> Food Court Management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Windows Apps</a:t>
            </a:r>
          </a:p>
          <a:p>
            <a:r>
              <a:rPr lang="en-US" dirty="0" smtClean="0"/>
              <a:t>Power By Delphi XE3 under Embarcadero Technologies</a:t>
            </a:r>
          </a:p>
          <a:p>
            <a:r>
              <a:rPr lang="en-US" dirty="0" smtClean="0"/>
              <a:t>Database Engine firebird 2.5 </a:t>
            </a:r>
          </a:p>
          <a:p>
            <a:r>
              <a:rPr lang="en-US" dirty="0" smtClean="0"/>
              <a:t>Supported o/s: Windows XP/7/8 all editions</a:t>
            </a:r>
          </a:p>
          <a:p>
            <a:endParaRPr lang="en-US" dirty="0"/>
          </a:p>
        </p:txBody>
      </p:sp>
      <p:pic>
        <p:nvPicPr>
          <p:cNvPr id="17410" name="Picture 2" descr="http://www.embarcadero.com/images/homepage/embarcadero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1905000" cy="266700"/>
          </a:xfrm>
          <a:prstGeom prst="rect">
            <a:avLst/>
          </a:prstGeom>
          <a:noFill/>
        </p:spPr>
      </p:pic>
      <p:pic>
        <p:nvPicPr>
          <p:cNvPr id="17414" name="Picture 6" descr="http://cdn3.sbnation.com/entry_photo_images/5142552/mslogo_large_verge_medium_land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57600"/>
            <a:ext cx="2209800" cy="1439822"/>
          </a:xfrm>
          <a:prstGeom prst="rect">
            <a:avLst/>
          </a:prstGeom>
          <a:noFill/>
        </p:spPr>
      </p:pic>
      <p:pic>
        <p:nvPicPr>
          <p:cNvPr id="17416" name="Picture 8" descr="http://www.fastcodesign.com/multisite_files/codesign/imagecache/inline-large/post-inline/inline-2-windows-8-logo-p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886200"/>
            <a:ext cx="2057400" cy="1041519"/>
          </a:xfrm>
          <a:prstGeom prst="rect">
            <a:avLst/>
          </a:prstGeom>
          <a:noFill/>
        </p:spPr>
      </p:pic>
      <p:pic>
        <p:nvPicPr>
          <p:cNvPr id="17418" name="Picture 10" descr="Firebir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181600"/>
            <a:ext cx="1104900" cy="1104901"/>
          </a:xfrm>
          <a:prstGeom prst="rect">
            <a:avLst/>
          </a:prstGeom>
          <a:noFill/>
        </p:spPr>
      </p:pic>
      <p:pic>
        <p:nvPicPr>
          <p:cNvPr id="10" name="Picture 2" descr="C:\Users\john\AppData\Local\Microsoft\Windows\Temporary Internet Files\Content.Outlook\ON6P17L6\Untitled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52400"/>
            <a:ext cx="2359253" cy="499874"/>
          </a:xfrm>
          <a:prstGeom prst="rect">
            <a:avLst/>
          </a:prstGeom>
          <a:noFill/>
        </p:spPr>
      </p:pic>
      <p:pic>
        <p:nvPicPr>
          <p:cNvPr id="17420" name="Picture 12" descr="delphihelmet100x1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5257800"/>
            <a:ext cx="952500" cy="9525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0" y="62484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Delphi XE3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Qube</a:t>
            </a:r>
            <a:r>
              <a:rPr lang="en-US" dirty="0" smtClean="0"/>
              <a:t> Retail Management Suite Module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2642394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57200" y="2057400"/>
            <a:ext cx="7620000" cy="457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799"/>
            <a:ext cx="2895600" cy="830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09800"/>
            <a:ext cx="2898648" cy="828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124200"/>
            <a:ext cx="2898648" cy="83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7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124200"/>
            <a:ext cx="2898648" cy="83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8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114800"/>
            <a:ext cx="2898648" cy="83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9" name="Picture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5181600"/>
            <a:ext cx="2898648" cy="83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10" name="Picture 1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114800"/>
            <a:ext cx="2898648" cy="83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5181600"/>
            <a:ext cx="2898648" cy="84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Company Introductions'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Biz Care Solutions</a:t>
            </a:r>
            <a:endParaRPr lang="en-US" b="1" dirty="0" smtClean="0"/>
          </a:p>
          <a:p>
            <a:pPr lvl="1"/>
            <a:r>
              <a:rPr lang="en-US" dirty="0" smtClean="0"/>
              <a:t>Total Solutions Provider for Retail Automations System &amp; Auto ID Interfacing.</a:t>
            </a:r>
          </a:p>
          <a:p>
            <a:pPr lvl="1"/>
            <a:r>
              <a:rPr lang="en-US" dirty="0" smtClean="0"/>
              <a:t>15 </a:t>
            </a:r>
            <a:r>
              <a:rPr lang="en-US" dirty="0" smtClean="0"/>
              <a:t>Years experience in Retail &amp; General Merchandise software solutions and Food &amp; beverage system</a:t>
            </a:r>
          </a:p>
          <a:p>
            <a:pPr lvl="1"/>
            <a:r>
              <a:rPr lang="en-US" dirty="0" smtClean="0"/>
              <a:t>Local Software Development Team</a:t>
            </a:r>
          </a:p>
          <a:p>
            <a:pPr lvl="1"/>
            <a:r>
              <a:rPr lang="en-US" dirty="0" smtClean="0"/>
              <a:t>Auto Id Peripheral interfacing/ Software Customizations</a:t>
            </a:r>
          </a:p>
          <a:p>
            <a:pPr lvl="1"/>
            <a:r>
              <a:rPr lang="en-US" dirty="0" smtClean="0"/>
              <a:t>Network Solutions &amp;  Middleware development</a:t>
            </a:r>
          </a:p>
          <a:p>
            <a:pPr lvl="1"/>
            <a:r>
              <a:rPr lang="en-US" dirty="0" err="1" smtClean="0"/>
              <a:t>Qube</a:t>
            </a:r>
            <a:r>
              <a:rPr lang="en-US" dirty="0" smtClean="0"/>
              <a:t> POS Chain’s </a:t>
            </a:r>
            <a:r>
              <a:rPr lang="en-US" dirty="0" smtClean="0"/>
              <a:t>Client</a:t>
            </a:r>
          </a:p>
          <a:p>
            <a:pPr lvl="2"/>
            <a:r>
              <a:rPr lang="en-US" dirty="0" err="1" smtClean="0"/>
              <a:t>Mr</a:t>
            </a:r>
            <a:r>
              <a:rPr lang="en-US" dirty="0" smtClean="0"/>
              <a:t> DIY   ( 80 Store and 240 terminal Nation wide)</a:t>
            </a:r>
          </a:p>
          <a:p>
            <a:pPr lvl="2"/>
            <a:r>
              <a:rPr lang="en-US" dirty="0" err="1" smtClean="0"/>
              <a:t>Mr</a:t>
            </a:r>
            <a:r>
              <a:rPr lang="en-US" dirty="0" smtClean="0"/>
              <a:t> DIY Trading ( Ware House – 86 Terminal )</a:t>
            </a:r>
          </a:p>
          <a:p>
            <a:pPr lvl="2"/>
            <a:r>
              <a:rPr lang="en-US" dirty="0" smtClean="0"/>
              <a:t>S &amp; M Group Warehouse( 125 Store – Various Brand Name)</a:t>
            </a:r>
          </a:p>
          <a:p>
            <a:pPr lvl="2"/>
            <a:r>
              <a:rPr lang="en-US" dirty="0" smtClean="0"/>
              <a:t>Original Thinker ( 7 Store &amp; HQ)</a:t>
            </a:r>
          </a:p>
          <a:p>
            <a:pPr lvl="2"/>
            <a:r>
              <a:rPr lang="en-US" dirty="0" smtClean="0"/>
              <a:t>Sogo KL ( 35 Store )</a:t>
            </a:r>
          </a:p>
          <a:p>
            <a:pPr lvl="2"/>
            <a:r>
              <a:rPr lang="en-US" dirty="0" smtClean="0"/>
              <a:t>Philip Morris Factory ( Cash Less System)</a:t>
            </a:r>
          </a:p>
          <a:p>
            <a:pPr lvl="2"/>
            <a:r>
              <a:rPr lang="en-US" dirty="0" smtClean="0"/>
              <a:t>Wan Lee Heng Group ( 8 Warehouse) </a:t>
            </a:r>
          </a:p>
          <a:p>
            <a:pPr lvl="2"/>
            <a:r>
              <a:rPr lang="en-US" dirty="0" smtClean="0"/>
              <a:t>Restaurant Oversea ( 18 Store – Moon Cake business)</a:t>
            </a:r>
          </a:p>
          <a:p>
            <a:pPr lvl="2"/>
            <a:r>
              <a:rPr lang="en-US" dirty="0" smtClean="0"/>
              <a:t>Subaru Club ( 4 Terminal)</a:t>
            </a:r>
          </a:p>
          <a:p>
            <a:pPr lvl="2"/>
            <a:r>
              <a:rPr lang="en-US" dirty="0" smtClean="0"/>
              <a:t>Little Taiwan ( 3 Terminal)</a:t>
            </a:r>
          </a:p>
          <a:p>
            <a:pPr lvl="2"/>
            <a:r>
              <a:rPr lang="en-US" dirty="0" smtClean="0"/>
              <a:t>KEMANGI CAFE SAJIAN </a:t>
            </a:r>
          </a:p>
          <a:p>
            <a:pPr lvl="2"/>
            <a:r>
              <a:rPr lang="en-US" dirty="0" smtClean="0"/>
              <a:t>RED ON BLACK KTV BAR</a:t>
            </a:r>
          </a:p>
          <a:p>
            <a:pPr lvl="2"/>
            <a:r>
              <a:rPr lang="en-US" dirty="0" smtClean="0"/>
              <a:t>RESTAURANT OK</a:t>
            </a:r>
          </a:p>
          <a:p>
            <a:pPr lvl="2"/>
            <a:r>
              <a:rPr lang="en-US" dirty="0" smtClean="0"/>
              <a:t>COZY STATION BAR</a:t>
            </a:r>
          </a:p>
          <a:p>
            <a:pPr lvl="2"/>
            <a:r>
              <a:rPr lang="en-US" dirty="0" smtClean="0"/>
              <a:t>Canteen Café Bar</a:t>
            </a:r>
          </a:p>
          <a:p>
            <a:pPr lvl="2"/>
            <a:r>
              <a:rPr lang="en-US" dirty="0" smtClean="0"/>
              <a:t>My Rail </a:t>
            </a:r>
            <a:r>
              <a:rPr lang="en-US" dirty="0" err="1" smtClean="0"/>
              <a:t>Kopitiam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2743200"/>
            <a:ext cx="277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Suma Japanese Restaurant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Siang Chinese Restaurant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Shogo </a:t>
            </a:r>
            <a:r>
              <a:rPr lang="en-US" sz="1400" dirty="0" err="1" smtClean="0"/>
              <a:t>Kopitiam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Shogo Café &amp; Bar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Qube</a:t>
            </a:r>
            <a:r>
              <a:rPr lang="en-US" dirty="0" smtClean="0"/>
              <a:t> Pos XE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Point Of Sales System</a:t>
            </a:r>
          </a:p>
          <a:p>
            <a:r>
              <a:rPr lang="en-US" dirty="0" smtClean="0"/>
              <a:t>Food Court Management </a:t>
            </a:r>
          </a:p>
          <a:p>
            <a:r>
              <a:rPr lang="en-US" dirty="0" smtClean="0"/>
              <a:t>CMS – Canteen Management System</a:t>
            </a:r>
          </a:p>
          <a:p>
            <a:r>
              <a:rPr lang="en-US" dirty="0" smtClean="0"/>
              <a:t>HR System Interfacing</a:t>
            </a:r>
          </a:p>
          <a:p>
            <a:r>
              <a:rPr lang="en-US" dirty="0" smtClean="0"/>
              <a:t>Third Party Interfacing</a:t>
            </a:r>
          </a:p>
          <a:p>
            <a:r>
              <a:rPr lang="en-US" dirty="0" smtClean="0"/>
              <a:t>Option Second Display- Advertisement Module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john\AppData\Local\Microsoft\Windows\Temporary Internet Files\Content.Outlook\ON6P17L6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2197616" cy="465627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2581362" cy="192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267200"/>
            <a:ext cx="2971800" cy="195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2605088" cy="194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Qube</a:t>
            </a:r>
            <a:r>
              <a:rPr lang="en-US" dirty="0" smtClean="0"/>
              <a:t> Pos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in 1 System – Quick Service And Fine Dining</a:t>
            </a:r>
          </a:p>
          <a:p>
            <a:r>
              <a:rPr lang="en-US" dirty="0" smtClean="0"/>
              <a:t>Graphical layout – High Contract and visibility Layout</a:t>
            </a:r>
          </a:p>
          <a:p>
            <a:r>
              <a:rPr lang="en-US" dirty="0" smtClean="0"/>
              <a:t>Table and Floor Plan Management</a:t>
            </a:r>
          </a:p>
          <a:p>
            <a:r>
              <a:rPr lang="en-US" dirty="0" smtClean="0"/>
              <a:t>Support Up To 99 Kitchen Printer</a:t>
            </a:r>
          </a:p>
          <a:p>
            <a:r>
              <a:rPr lang="en-US" dirty="0" smtClean="0"/>
              <a:t>Split Bill/Combine Table/Table </a:t>
            </a:r>
            <a:r>
              <a:rPr lang="en-US" dirty="0" err="1" smtClean="0"/>
              <a:t>Tranfers</a:t>
            </a:r>
            <a:endParaRPr lang="en-US" dirty="0" smtClean="0"/>
          </a:p>
          <a:p>
            <a:r>
              <a:rPr lang="en-US" dirty="0" smtClean="0"/>
              <a:t>TOV ( CCTV Interface Ready)</a:t>
            </a:r>
          </a:p>
          <a:p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0"/>
            <a:ext cx="2514600" cy="188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0"/>
            <a:ext cx="25358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572000"/>
            <a:ext cx="2581362" cy="192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VOID&#10;                    transaction example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743200"/>
            <a:ext cx="2828925" cy="1633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Qube</a:t>
            </a:r>
            <a:r>
              <a:rPr lang="en-US" dirty="0" smtClean="0"/>
              <a:t> Pos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 Ware House Stock Inventory With Ingredient Control</a:t>
            </a:r>
          </a:p>
          <a:p>
            <a:r>
              <a:rPr lang="en-US" dirty="0" smtClean="0"/>
              <a:t>Item Void/</a:t>
            </a:r>
            <a:r>
              <a:rPr lang="en-US" dirty="0" err="1" smtClean="0"/>
              <a:t>Transvoid</a:t>
            </a:r>
            <a:endParaRPr lang="en-US" dirty="0" smtClean="0"/>
          </a:p>
          <a:p>
            <a:r>
              <a:rPr lang="en-US" dirty="0" smtClean="0"/>
              <a:t>Promotions Discount/Happy Hour</a:t>
            </a:r>
          </a:p>
          <a:p>
            <a:r>
              <a:rPr lang="en-US" dirty="0" smtClean="0"/>
              <a:t>Member Price/Set Menu Offer</a:t>
            </a:r>
          </a:p>
          <a:p>
            <a:r>
              <a:rPr lang="en-US" dirty="0" smtClean="0"/>
              <a:t>Modifier/Condiment Control</a:t>
            </a:r>
          </a:p>
          <a:p>
            <a:r>
              <a:rPr lang="en-US" dirty="0" smtClean="0"/>
              <a:t>Order Pad/ Order Stations Support</a:t>
            </a:r>
          </a:p>
          <a:p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0"/>
            <a:ext cx="2514600" cy="188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0"/>
            <a:ext cx="25358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572000"/>
            <a:ext cx="2581362" cy="192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VOID&#10;                    transaction example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743200"/>
            <a:ext cx="2828925" cy="1633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Qube</a:t>
            </a:r>
            <a:r>
              <a:rPr lang="en-US" dirty="0" smtClean="0"/>
              <a:t> Order Pad – Full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Suppor</a:t>
            </a:r>
            <a:r>
              <a:rPr lang="en-US" dirty="0" smtClean="0"/>
              <a:t> t IOS –IPAD and Android Tab O/S</a:t>
            </a:r>
          </a:p>
          <a:p>
            <a:pPr lvl="1"/>
            <a:r>
              <a:rPr lang="en-US" dirty="0" smtClean="0"/>
              <a:t>Provide mobile ordering </a:t>
            </a:r>
          </a:p>
          <a:p>
            <a:pPr lvl="1"/>
            <a:r>
              <a:rPr lang="en-US" dirty="0" smtClean="0"/>
              <a:t>Support various Screen Size</a:t>
            </a:r>
          </a:p>
          <a:p>
            <a:pPr lvl="1"/>
            <a:r>
              <a:rPr lang="en-US" dirty="0" smtClean="0"/>
              <a:t>Secure data in server</a:t>
            </a:r>
          </a:p>
          <a:p>
            <a:pPr lvl="1"/>
            <a:r>
              <a:rPr lang="en-US" dirty="0" smtClean="0"/>
              <a:t>Instant login and operations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FoAWgMBIgACEQEDEQH/xAAbAAEAAgMBAQAAAAAAAAAAAAAABAUCAwYBB//EADUQAAEDAgQDBAkDBQAAAAAAAAEAAgMEEQUSITEGQVETYXGBFBUiUpGhwdHwFnKxByMyQmL/xAAUAQEAAAAAAAAAAAAAAAAAAAAA/8QAFBEBAAAAAAAAAAAAAAAAAAAAAP/aAAwDAQACEQMRAD8A+4oiICIiAvCbBYSTwxm0krGHo5wCiYlVMjpA9rXzMc4NIiGYkfmnmg2urBcZWksJAzXsDc206qUqelldNK2WryUzG6sjkcMxPUjl4K2ZIx7Q5jg4HYtNwgyREQEREBERAWid5JbGw5S7c9B91vUOR1qp/wC1v1QbomtjbZjQBz7/AB6rVMyIOzPHtH3dz91jLUZHCKOzpSL2OzR1P5qtb3BgNzmcd3HcoPHzZG5Yw2Md35ZaqYvfVgxXLtDISdMvf9FGnmA5qywpoEDyN3OBJ8ggnIiICIiAiIgKqxiqZhzTVyguBaGtaN3vv7LR3kuVqtFZTipgMZAvu0nkRsgqqMPiiLpnB88hzSuG1+g7hsFjPNpusCXNu1wIINiD1Wt7S5BEmeSVMwvEewPZvBI+iiTxubyPwUvBsPe6o7SZtsupB5dPM/x4oOkCIiAiIgIiICIufro+IDxLSvpJIxhIA7Vpy675r877WsguJ6SKZ2Ygtda2Zptfx6rBuH0oN3xNkPWQZj89lV8SY3PQOjpMOgE1dLbKHahlzpfqT0VXL+sqSL0uWppZWNGZ8LYwbDyA+RQdR6vgaT2QfEDuI3Fo+HJSIomRMyRtAaq3CMYZX4e+olZ2UkQvKy97d47lURVXEeLSSS0D4KSna6wDgCT4kg3PwQdYig4OMQFKRipjM4eQDGNC3S31U5AREQEREBVU9FnxqOq1swAfz91arisZFU7+oeFZamUUrIwTCJCGF3t6luxOyC2hkoH8TPjNXTvrmgv7ASAyNaBa5buNCPir47LheJsCrKDiaLifCIxI8W7ePrpl+Bbp3WurCp4udLSlmH0MxrHizGvsQ0+RufBBXcIY5624kxrCRh4gp6MSRdsJsxktJlvbKLbE7lRscxTjThiqklgwihr8Ja7Nmga8Oy/9DMS099iFbcIYFJw5hNZWzxulxCp/uPaNSbXLW+NySfFTP1VGYb+gzdt7mZtr+N/ogk8K8R0fEuHel0YfG5rsksMn+UbrX8x0KulynAGBS4PS1c07Qx9VIHCMC2UC9tOW5+S6tAREQEREBRpKVr6tlRzaPv8AdSUQaZ4nStyh+Uc7KOMMiYc0ZLX+8NFORBryOMRY5xva2YKP6uivm/396wupiIMImljMpN7cys0RAREQf//Z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FoAWgMBIgACEQEDEQH/xAAbAAEAAgMBAQAAAAAAAAAAAAAABAUCAwYBB//EADUQAAEDAgQDBAkDBQAAAAAAAAEAAgMEEQUSITEGQVETYXGBFBUiUpGhwdHwFnKxByMyQmL/xAAUAQEAAAAAAAAAAAAAAAAAAAAA/8QAFBEBAAAAAAAAAAAAAAAAAAAAAP/aAAwDAQACEQMRAD8A+4oiICIiAvCbBYSTwxm0krGHo5wCiYlVMjpA9rXzMc4NIiGYkfmnmg2urBcZWksJAzXsDc206qUqelldNK2WryUzG6sjkcMxPUjl4K2ZIx7Q5jg4HYtNwgyREQEREBERAWid5JbGw5S7c9B91vUOR1qp/wC1v1QbomtjbZjQBz7/AB6rVMyIOzPHtH3dz91jLUZHCKOzpSL2OzR1P5qtb3BgNzmcd3HcoPHzZG5Yw2Md35ZaqYvfVgxXLtDISdMvf9FGnmA5qywpoEDyN3OBJ8ggnIiICIiAiIgKqxiqZhzTVyguBaGtaN3vv7LR3kuVqtFZTipgMZAvu0nkRsgqqMPiiLpnB88hzSuG1+g7hsFjPNpusCXNu1wIINiD1Wt7S5BEmeSVMwvEewPZvBI+iiTxubyPwUvBsPe6o7SZtsupB5dPM/x4oOkCIiAiIgIiICIufro+IDxLSvpJIxhIA7Vpy675r877WsguJ6SKZ2Ygtda2Zptfx6rBuH0oN3xNkPWQZj89lV8SY3PQOjpMOgE1dLbKHahlzpfqT0VXL+sqSL0uWppZWNGZ8LYwbDyA+RQdR6vgaT2QfEDuI3Fo+HJSIomRMyRtAaq3CMYZX4e+olZ2UkQvKy97d47lURVXEeLSSS0D4KSna6wDgCT4kg3PwQdYig4OMQFKRipjM4eQDGNC3S31U5AREQEREBVU9FnxqOq1swAfz91arisZFU7+oeFZamUUrIwTCJCGF3t6luxOyC2hkoH8TPjNXTvrmgv7ASAyNaBa5buNCPir47LheJsCrKDiaLifCIxI8W7ePrpl+Bbp3WurCp4udLSlmH0MxrHizGvsQ0+RufBBXcIY5624kxrCRh4gp6MSRdsJsxktJlvbKLbE7lRscxTjThiqklgwihr8Ja7Nmga8Oy/9DMS099iFbcIYFJw5hNZWzxulxCp/uPaNSbXLW+NySfFTP1VGYb+gzdt7mZtr+N/ogk8K8R0fEuHel0YfG5rsksMn+UbrX8x0KulynAGBS4PS1c07Qx9VIHCMC2UC9tOW5+S6tAREQEREBRpKVr6tlRzaPv8AdSUQaZ4nStyh+Uc7KOMMiYc0ZLX+8NFORBryOMRY5xva2YKP6uivm/396wupiIMImljMpN7cys0RAREQf//Z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famouslogos.org/wp-content/uploads/2013/04/ios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2438400" cy="2438400"/>
          </a:xfrm>
          <a:prstGeom prst="rect">
            <a:avLst/>
          </a:prstGeom>
          <a:noFill/>
        </p:spPr>
      </p:pic>
      <p:pic>
        <p:nvPicPr>
          <p:cNvPr id="1032" name="Picture 8" descr="http://www.geek.com/wp-content/uploads/2012/09/android-logo-white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962400"/>
            <a:ext cx="2057400" cy="2057400"/>
          </a:xfrm>
          <a:prstGeom prst="rect">
            <a:avLst/>
          </a:prstGeom>
          <a:noFill/>
        </p:spPr>
      </p:pic>
      <p:pic>
        <p:nvPicPr>
          <p:cNvPr id="1034" name="Picture 10" descr="http://www.fastcodesign.com/multisite_files/codesign/imagecache/inline-large/post-inline/inline-2-windows-8-logo-pgra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495800"/>
            <a:ext cx="2743200" cy="138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Office Solution</a:t>
            </a:r>
            <a:endParaRPr lang="en-US" dirty="0"/>
          </a:p>
        </p:txBody>
      </p:sp>
      <p:pic>
        <p:nvPicPr>
          <p:cNvPr id="14338" name="Picture 2" descr="http://t2.gstatic.com/images?q=tbn:ANd9GcRSKMQoXEr4qh3l7tUysHkBbAH-ZVneq1t3ykUfxXklU87bx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1357820" cy="952501"/>
          </a:xfrm>
          <a:prstGeom prst="rect">
            <a:avLst/>
          </a:prstGeom>
          <a:noFill/>
        </p:spPr>
      </p:pic>
      <p:sp>
        <p:nvSpPr>
          <p:cNvPr id="14340" name="AutoShape 4" descr="data:image/jpeg;base64,/9j/4AAQSkZJRgABAQAAAQABAAD/2wCEAAkGBwgHBgkIBwgKCgkLDRYPDQwMDRsUFRAWIB0iIiAdHx8kKDQsJCYxJx8fLT0tMTU3Ojo6Iys/RD84QzQ5OjcBCgoKDQwNGg8PGjclHyU3Nzc3Nzc3Nzc3Nzc3Nzc3Nzc3Nzc3Nzc3Nzc3Nzc3Nzc3Nzc3Nzc3Nzc3Nzc3Nzc3N//AABEIAGQAZQMBIgACEQEDEQH/xAAcAAACAgMBAQAAAAAAAAAAAAAABgQHAQMFAgj/xABCEAACAQMBBAYGBgcIAwAAAAABAgMABBEFBhIhMQcTIkFRkRRhcYGhwRUyQlKx0RYjQ2OjwvAkM2Jyc5Lh4hdTVP/EABYBAQEBAAAAAAAAAAAAAAAAAAABAv/EABoRAQEBAAMBAAAAAAAAAAAAAAABERIhMSL/2gAMAwEAAhEDEQA/ALn1DULbToRNeSFI+PaCFuQJ7h4A1Hk17TIus6y8jURFQ5OezvMVXzIIz6jU24t4blAk8ayKDvAMM4PjUZNH05I2jSygVG5qIwAeOfxoI8W0mkSmMJfR5kxuggjOQreHgw/oGt/0zpohima9gSOWMSIXbdyp5HBrB0XTSMGygI/0x6x8z5msnR9OLbxs4d7x3Bnv/M+dBLt5o7iFZoHWSNhlWU5BrZXiGKOCMRxKFQcgO6oG0Os22z+kXGqXwkMEG7vCJcsSzBQAMjvIoOlWueeG3iMs8qRRjmzsAB76qo9Jur665XZ/TRbW+cekTHJ9ozgeWa0XdpdXUa3mrX7XDM2Apk4L/wAewePhTTDpqe3ml2u9HZh7yUfc7KeZ/KuPp3SBOdQzqEEYs3wMRDtR+vn2v6xVd7S34hiis9OjaSSY4xBz3c8Tk8vb6/VW2MNHAiSDDAYKk5xy4Z78VNXF/W1xFdQJPbyLJE4yrqcgittUps3tVd7P3PZzNZucyQE/FfA/j3+It7SNUtNYsY7ywl6yF/cVPeCO4iqibRRRQFFFFAUUV5dlRSzsFUcSScAUHqkXpqcp0e32PtSwD+Kp+VdjUdtNFsW3FnNy4OCLcbwHv5fGlnpmv7a96OHuLSVZYZZ48MvqyfPhQV7s0NWeytF/s1rEEXDMhkc9nhwGAPM0wXljYQWQnvr30iY57Nw3ZHh2Rhfh3UgaJr8u5BEZbhhHGAURhEo94y3eOORyPCnWxWN9EuriW2ijlMMy77ntMu63DJ7R+rnj4nFZxdL+lTtLqNxdNbPIkTAKSVRN0Y5Ekd5OccqmPci5iWdU3BKN8J93ODilPTVWSe/Z5Djs4AGTxz3cq7cc+NNgOeO5j4CrJhr3cXAXvq1+hm467Zu7XP8Ad3rDzRD86pG5uMk8atzoIl3tM1ePwuEbzTH8tVFo0UUUBRUHW9Tg0XSbvU7sOYLWJpXCDLEAd1IWrdIV7Jp/pGnQRwB+zGM9Y7N3De+oD50DD0k7RXWzWzTX1iYRcNNHErTKWVd48Tj1CkGK/vNXtjLqFxe6owG8Tjq4F9YGACPZmuLtxtZf3ezcVhfETyJdJMsp55GTg+IzyrGzOozapEwuiAnVs26JQORHPdxw4ngalVpE5vL2W562NIYh1cUK8yftH5cu6uTtTfTDSpbRZXEDku8eeySFIBx76j6PcSBUaRpOraSTAIwuSD8eFQNbuOujmGeUbUiPGzZkWTCSxxLujtZAP2eeONWXpkLHZW9mWVXBt7glwnE4Dcy3HHHwHf41WezJgE7l1YncwcuAOa+rPd41aWkun6EXmFSPNtdYVSfu+sk1RWmgSBjeYhWRj1fBiT3nkARUgS7tnGueGTWNjbe+ube69H3lVggz1gUHGcjmM8xUad8Rovg54UEdn3jVv9Acv63W4T9y3cfxAflVOK3aq1+gaYfTWpRfftFb/a//AGoLqooooFTpTfq+j7XGH/ykeZFUlcXNzdbMafcTyMztfrGGBx+zLcOPDlV0dLmT0fasgIBkVIwTy4uoqqJrNbbTdDg3Lcx+nIzokpfJ6txk9keqgTtdujNEE7lVD8RTl0dKEheSQMqejMQzRBVzvLyPfwpGubd7i/ms42TeEpiVmOASHx7uVWjpNherpeGFku7Fusd53PtGd2grvS4nj0G3uTHhC7DrN7iTg1zLti0Nwf3f4kUxQxt/4/DPJEPR5MhEjCtksF4nOTzpZJDLKGGVPVggd4LCgb9gxFHZrM1zbR894syg5wT8vwpr1m7sF0rUV+kYZpfR5RGFbO+26AB388/CuboGn6FEd6O2tO/JY4OPf76YL2fRI9NZLeS1jnMbBsbp5g8qmrhG6ObzTbezmjma4a4yxaOOIkfYA4+wN8KX9QDwXBikUq6ueB58gfnTF0f3cVvBdQM5DKeW6TXG2wkjfaS4aFnaMsCCylT9RO40l7Mcff7R9tWZ0EzkbYSJng+nyjyeM1Vxzvn21YfQnL1e3VoP/ZBMnwDfy1UfRdFFFAi9Ll2n6H3NuhbrTNCQApOd2RW7uXKqnvdprW5hsoOvZJLeZZGDSjjgYOB419E3FjDOcuvHxrj6lodgYz1lujg895Qalmrr5tHUvrfWBVlSW4LFGYcQxJ41ZdmkX0fvLpULAJz7I3PMe6oe3+iTGS0TRdD34o955HgKId44xwyD3fGlV73W7Vdyaw1SNQMf3RYeYzS6TAjBtjLuFbf9qR1gZRx6wHlzpZCKh/WAFDJFvA943hXX+klitpLUdfBHISWVomXPHPHh41z2HWoJYVYqsyEkAjIBzwpIXtYmjXGhx9pGsEP7xFz58K7N7rGimw6qG8gWUoQ2GGDke38/dS9oWrQICz3IVjzBf867F7rVlNZFUkj63cbeO8Dnw/r8Kzya4lPY/UbSyN9FPcxxvvHCu4BxgeNcXbBrefaGWazuFuIm5SKMAncTP4V1dlGkhur/AHlO6WBUlefAflUPahIX1ZzBMsy8BvquATujOPKkv1UvhdeP9Y3tpz6Jm6nbvSD3NJInnE1K7x/rDTJ0fnqNsNFc8P7Yg8+HzrbL6ZooooCot5gpg1KrTLHvCgV79F49muJcJjOFpwuLLeJ4VBl07PdQJFxFvN2owfaKSNrX1H6Q3Y9LuHt41AR4YmYHvPKrjfSgT9WtbaUMfU+FB8+vqj25xPa3Mf8AmQj8aF160bgzMPatXtPoivzTI9laP0VspuE9lA4/xRA0FLpq1k/7aP3jFYmuLeQBlljOPBquWXo+0CcHf0mAZ71Xd/CordFmzztn0WZB4JKaCl5dRto+coJ/w8a7Wy0es3OqWV5pGi3t31E6TAiMhDusDjePZHnV26PsRoWmENaaVbK4+2yb7eZyaara33AABgDlQTIySgLDBxxFYr0o4UUGaKKKDyVBrWY1PdWaKDWYk8K8mFPCiig8GCPwrKwR+FFFBsESeFZESeFZooPYRR3V7AxRRQZooooP/9k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t1.gstatic.com/images?q=tbn:ANd9GcTes4OxXqEsE5A2nWuFbXzhv32dm37bJTXUbjur3TRzMYjxMx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05200"/>
            <a:ext cx="996797" cy="1228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3124200"/>
            <a:ext cx="88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200400"/>
            <a:ext cx="115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Office</a:t>
            </a:r>
            <a:endParaRPr lang="en-US" dirty="0"/>
          </a:p>
        </p:txBody>
      </p:sp>
      <p:pic>
        <p:nvPicPr>
          <p:cNvPr id="9" name="Picture 4" descr="http://www.partner.com.tw/product/images/SP1000-big-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5626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4" descr="http://www.partner.com.tw/product/images/SP1000-big-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562600"/>
            <a:ext cx="914400" cy="914401"/>
          </a:xfrm>
          <a:prstGeom prst="rect">
            <a:avLst/>
          </a:prstGeom>
          <a:noFill/>
        </p:spPr>
      </p:pic>
      <p:pic>
        <p:nvPicPr>
          <p:cNvPr id="11" name="Picture 4" descr="http://www.partner.com.tw/product/images/SP1000-big-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56260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4" descr="http://www.partner.com.tw/product/images/SP1000-big-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562600"/>
            <a:ext cx="914400" cy="9144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4724400" y="44196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29200" y="44196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0" y="44196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86600" y="44196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0" y="44196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38400" y="41148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9600" y="6488668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6488668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6488668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24800" y="6488668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4800600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Menu edit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Consolidate report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System Management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24400" y="3810000"/>
            <a:ext cx="88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pic>
        <p:nvPicPr>
          <p:cNvPr id="28" name="Picture 2" descr="http://t2.gstatic.com/images?q=tbn:ANd9GcRSKMQoXEr4qh3l7tUysHkBbAH-ZVneq1t3ykUfxXklU87bx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838200"/>
            <a:ext cx="1357820" cy="95250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086600" y="1828800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HQ Back Office</a:t>
            </a:r>
            <a:endParaRPr lang="en-US" dirty="0"/>
          </a:p>
        </p:txBody>
      </p:sp>
      <p:sp>
        <p:nvSpPr>
          <p:cNvPr id="30" name="Cloud 29"/>
          <p:cNvSpPr/>
          <p:nvPr/>
        </p:nvSpPr>
        <p:spPr>
          <a:xfrm>
            <a:off x="5486400" y="1905000"/>
            <a:ext cx="14478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00600" y="28956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34200" y="2209800"/>
            <a:ext cx="22441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Account Reconciliation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Sales Monitoring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Bank In Checking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ea9adc27965f5d5999e01ed60c5edce82c16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3108</TotalTime>
  <Words>447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 Food &amp; Beverage Management System</vt:lpstr>
      <vt:lpstr>QubePos Food Court Management System</vt:lpstr>
      <vt:lpstr>Qube Retail Management Suite Module</vt:lpstr>
      <vt:lpstr>Company Introductions'</vt:lpstr>
      <vt:lpstr>Qube Pos XE Edition</vt:lpstr>
      <vt:lpstr>Qube Pos Feature</vt:lpstr>
      <vt:lpstr>Qube Pos Feature</vt:lpstr>
      <vt:lpstr>Qube Order Pad – Full Functions</vt:lpstr>
      <vt:lpstr>Back Office Solution</vt:lpstr>
      <vt:lpstr>Back Office Security</vt:lpstr>
      <vt:lpstr>System Reporting</vt:lpstr>
      <vt:lpstr>User Reference</vt:lpstr>
      <vt:lpstr>Restaurant Suma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Court Management System</dc:title>
  <dc:creator>john</dc:creator>
  <cp:lastModifiedBy>User</cp:lastModifiedBy>
  <cp:revision>34</cp:revision>
  <dcterms:created xsi:type="dcterms:W3CDTF">2013-01-19T01:49:10Z</dcterms:created>
  <dcterms:modified xsi:type="dcterms:W3CDTF">2017-02-28T01:54:51Z</dcterms:modified>
</cp:coreProperties>
</file>