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98"/>
  </p:notesMasterIdLst>
  <p:sldIdLst>
    <p:sldId id="257" r:id="rId2"/>
    <p:sldId id="258" r:id="rId3"/>
    <p:sldId id="352" r:id="rId4"/>
    <p:sldId id="354" r:id="rId5"/>
    <p:sldId id="355" r:id="rId6"/>
    <p:sldId id="357" r:id="rId7"/>
    <p:sldId id="356" r:id="rId8"/>
    <p:sldId id="360" r:id="rId9"/>
    <p:sldId id="359" r:id="rId10"/>
    <p:sldId id="361" r:id="rId11"/>
    <p:sldId id="362" r:id="rId12"/>
    <p:sldId id="363" r:id="rId13"/>
    <p:sldId id="264" r:id="rId14"/>
    <p:sldId id="266" r:id="rId15"/>
    <p:sldId id="265" r:id="rId16"/>
    <p:sldId id="364" r:id="rId17"/>
    <p:sldId id="370" r:id="rId18"/>
    <p:sldId id="371" r:id="rId19"/>
    <p:sldId id="272" r:id="rId20"/>
    <p:sldId id="351" r:id="rId21"/>
    <p:sldId id="365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6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32" r:id="rId75"/>
    <p:sldId id="331" r:id="rId76"/>
    <p:sldId id="330" r:id="rId77"/>
    <p:sldId id="329" r:id="rId78"/>
    <p:sldId id="328" r:id="rId79"/>
    <p:sldId id="367" r:id="rId80"/>
    <p:sldId id="333" r:id="rId81"/>
    <p:sldId id="339" r:id="rId82"/>
    <p:sldId id="369" r:id="rId83"/>
    <p:sldId id="338" r:id="rId84"/>
    <p:sldId id="337" r:id="rId85"/>
    <p:sldId id="336" r:id="rId86"/>
    <p:sldId id="335" r:id="rId87"/>
    <p:sldId id="334" r:id="rId88"/>
    <p:sldId id="341" r:id="rId89"/>
    <p:sldId id="342" r:id="rId90"/>
    <p:sldId id="344" r:id="rId91"/>
    <p:sldId id="343" r:id="rId92"/>
    <p:sldId id="350" r:id="rId93"/>
    <p:sldId id="349" r:id="rId94"/>
    <p:sldId id="368" r:id="rId95"/>
    <p:sldId id="346" r:id="rId96"/>
    <p:sldId id="345" r:id="rId97"/>
  </p:sldIdLst>
  <p:sldSz cx="1219835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24" autoAdjust="0"/>
  </p:normalViewPr>
  <p:slideViewPr>
    <p:cSldViewPr>
      <p:cViewPr>
        <p:scale>
          <a:sx n="70" d="100"/>
          <a:sy n="70" d="100"/>
        </p:scale>
        <p:origin x="-690" y="-90"/>
      </p:cViewPr>
      <p:guideLst>
        <p:guide orient="horz" pos="2160"/>
        <p:guide pos="3842"/>
      </p:guideLst>
    </p:cSldViewPr>
  </p:slideViewPr>
  <p:outlineViewPr>
    <p:cViewPr>
      <p:scale>
        <a:sx n="33" d="100"/>
        <a:sy n="33" d="100"/>
      </p:scale>
      <p:origin x="0" y="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AA382-CE6A-4182-A05F-105B608F864C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0C61-F249-4370-9A7D-9BB497308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0C61-F249-4370-9A7D-9BB49730874B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876" y="2130440"/>
            <a:ext cx="1036859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754" y="3886200"/>
            <a:ext cx="85388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4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5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98093" y="274653"/>
            <a:ext cx="366162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233" y="274653"/>
            <a:ext cx="107815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2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585" y="4406915"/>
            <a:ext cx="103685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585" y="2906713"/>
            <a:ext cx="103685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8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233" y="1600206"/>
            <a:ext cx="722159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8132" y="1600206"/>
            <a:ext cx="722159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9" y="274638"/>
            <a:ext cx="1097851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9" y="1535113"/>
            <a:ext cx="53897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19" y="2174875"/>
            <a:ext cx="53897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593" y="1535113"/>
            <a:ext cx="53918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593" y="2174875"/>
            <a:ext cx="53918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9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0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28" y="273050"/>
            <a:ext cx="401317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9216" y="273065"/>
            <a:ext cx="681921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28" y="1435103"/>
            <a:ext cx="401317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62" y="4800600"/>
            <a:ext cx="73190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962" y="612775"/>
            <a:ext cx="73190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962" y="5367338"/>
            <a:ext cx="73190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5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9" y="274638"/>
            <a:ext cx="109785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9" y="1600206"/>
            <a:ext cx="109785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917" y="6356365"/>
            <a:ext cx="2846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BAEBB-F9DC-4DCC-AC0E-38E15D3A9367}" type="datetimeFigureOut">
              <a:rPr lang="en-US" smtClean="0"/>
              <a:pPr/>
              <a:t>19/06/2014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7771" y="6356365"/>
            <a:ext cx="3862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151" y="6356365"/>
            <a:ext cx="2846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FBAAC-6BC9-4A04-BBAD-36A90C25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9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0.jpeg"/><Relationship Id="rId5" Type="http://schemas.openxmlformats.org/officeDocument/2006/relationships/image" Target="../media/image29.gif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2975" y="0"/>
            <a:ext cx="617537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ck\Desktop\Cougar V9 PPT\Sources\ElegantTableSetting460x290.ash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8825" y="7239000"/>
            <a:ext cx="13383128" cy="63246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1" name="Picture 3" descr="C:\Cougar9\Oem\oembkabou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7575" y="314325"/>
            <a:ext cx="3352800" cy="7524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22975" y="1905000"/>
            <a:ext cx="6184423" cy="2173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Cougar V9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9175" y="6197025"/>
            <a:ext cx="6153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By Inter-Register Communications (M)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Sdn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Bhd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Authorized Dealers of IRC Cougar POS Software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C:\Users\ck\Desktop\Cougar V9 PPT\Sources\MIFB 2014 logo_klcc (colour)-1383106662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0" y="112001"/>
            <a:ext cx="1513985" cy="14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375" y="1013460"/>
            <a:ext cx="570540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IRC</a:t>
            </a:r>
            <a:endParaRPr lang="en-US" sz="25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 Same Side Corner Rectangle 16"/>
          <p:cNvSpPr/>
          <p:nvPr/>
        </p:nvSpPr>
        <p:spPr>
          <a:xfrm rot="5400000">
            <a:off x="7152336" y="3595039"/>
            <a:ext cx="1094078" cy="396240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 Same Side Corner Rectangle 21"/>
          <p:cNvSpPr/>
          <p:nvPr/>
        </p:nvSpPr>
        <p:spPr>
          <a:xfrm rot="16200000">
            <a:off x="3685236" y="3785540"/>
            <a:ext cx="1094078" cy="3581400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51175" y="5191518"/>
            <a:ext cx="6492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Restaurant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POS System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4527" y="-76200"/>
            <a:ext cx="216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Type of Stores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5" name="Rectangle 4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entagon 48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75" y="1143000"/>
            <a:ext cx="2261352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Pub &amp; Bistro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7" name="Picture 4" descr="C:\Users\ck\Desktop\Cougar V9 PPT\Sources\club-vi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3823" y="1143000"/>
            <a:ext cx="2261352" cy="1676400"/>
          </a:xfrm>
          <a:prstGeom prst="rect">
            <a:avLst/>
          </a:prstGeom>
          <a:noFill/>
          <a:effectLst/>
        </p:spPr>
      </p:pic>
      <p:sp>
        <p:nvSpPr>
          <p:cNvPr id="25" name="Rectangle 24"/>
          <p:cNvSpPr/>
          <p:nvPr/>
        </p:nvSpPr>
        <p:spPr>
          <a:xfrm>
            <a:off x="2313823" y="2895600"/>
            <a:ext cx="2261352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Kopitiam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53413" y="4648200"/>
            <a:ext cx="2261352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Western Food Cafe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3575" y="2895600"/>
            <a:ext cx="2261352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Bakery Shop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51375" y="1143000"/>
            <a:ext cx="2261352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FNB Kiosk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75775" y="1143000"/>
            <a:ext cx="2261352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Mamak</a:t>
            </a:r>
            <a:r>
              <a:rPr lang="en-US" sz="2000" b="1" dirty="0" smtClean="0">
                <a:solidFill>
                  <a:schemeClr val="bg1"/>
                </a:solidFill>
              </a:rPr>
              <a:t> Restaurant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75" y="4648200"/>
            <a:ext cx="2261352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Quick Service Restaurant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0" name="Picture 8" descr="C:\Users\ck\Desktop\Cougar V9 PPT\Sources\greenom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3575" y="1143000"/>
            <a:ext cx="2261352" cy="1676400"/>
          </a:xfrm>
          <a:prstGeom prst="rect">
            <a:avLst/>
          </a:prstGeom>
          <a:noFill/>
          <a:effectLst/>
        </p:spPr>
      </p:pic>
      <p:pic>
        <p:nvPicPr>
          <p:cNvPr id="43" name="Picture 2" descr="C:\Users\ck\Desktop\Cougar V9 PPT\Sources\201207091436000.QQ-kopitiam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990" y="2895601"/>
            <a:ext cx="2275517" cy="1664732"/>
          </a:xfrm>
          <a:prstGeom prst="rect">
            <a:avLst/>
          </a:prstGeom>
          <a:noFill/>
          <a:effectLst/>
        </p:spPr>
      </p:pic>
      <p:pic>
        <p:nvPicPr>
          <p:cNvPr id="46" name="Picture 6" descr="C:\Users\ck\Desktop\Cougar V9 PPT\Sources\Restaurant_DigitalSig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6097" y="4648200"/>
            <a:ext cx="2249078" cy="1676400"/>
          </a:xfrm>
          <a:prstGeom prst="rect">
            <a:avLst/>
          </a:prstGeom>
          <a:noFill/>
          <a:effectLst/>
        </p:spPr>
      </p:pic>
      <p:pic>
        <p:nvPicPr>
          <p:cNvPr id="50" name="Picture 3" descr="C:\Users\ck\Desktop\Cougar V9 PPT\Sources\bakery_shop_fitting_design_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0518" y="2850106"/>
            <a:ext cx="2453057" cy="1798093"/>
          </a:xfrm>
          <a:prstGeom prst="rect">
            <a:avLst/>
          </a:prstGeom>
          <a:noFill/>
          <a:effectLst/>
        </p:spPr>
      </p:pic>
      <p:pic>
        <p:nvPicPr>
          <p:cNvPr id="60" name="Picture 5" descr="C:\Users\ck\Desktop\Cougar V9 PPT\Sources\mamak-big-restaurant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75775" y="2895601"/>
            <a:ext cx="2261352" cy="1676399"/>
          </a:xfrm>
          <a:prstGeom prst="rect">
            <a:avLst/>
          </a:prstGeom>
          <a:noFill/>
          <a:effectLst/>
        </p:spPr>
      </p:pic>
      <p:pic>
        <p:nvPicPr>
          <p:cNvPr id="63" name="Picture 7" descr="C:\Users\ck\Desktop\Cougar V9 PPT\Sources\western-themed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7222" y="4648200"/>
            <a:ext cx="2237705" cy="1676400"/>
          </a:xfrm>
          <a:prstGeom prst="rect">
            <a:avLst/>
          </a:prstGeom>
          <a:noFill/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540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8" grpId="0" animBg="1"/>
      <p:bldP spid="29" grpId="0" animBg="1"/>
      <p:bldP spid="31" grpId="0" animBg="1"/>
      <p:bldP spid="36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17775" y="2971800"/>
            <a:ext cx="6774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type of Restaurant Concept?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518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4527" y="-76200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System Flow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5" name="Rectangle 4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entagon 48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" y="1833557"/>
            <a:ext cx="1668405" cy="1780108"/>
            <a:chOff x="320141" y="1366614"/>
            <a:chExt cx="1024759" cy="1458585"/>
          </a:xfrm>
        </p:grpSpPr>
        <p:pic>
          <p:nvPicPr>
            <p:cNvPr id="23" name="Picture 2" descr="E:\Graphics\icon\pic\user1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66614"/>
              <a:ext cx="617537" cy="61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20141" y="2068641"/>
              <a:ext cx="1024759" cy="756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Waiter Receive </a:t>
              </a:r>
            </a:p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Order from </a:t>
              </a:r>
            </a:p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ustomer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15702" y="3123941"/>
            <a:ext cx="1737288" cy="2173388"/>
            <a:chOff x="5029200" y="2714972"/>
            <a:chExt cx="1067067" cy="1780828"/>
          </a:xfrm>
        </p:grpSpPr>
        <p:sp>
          <p:nvSpPr>
            <p:cNvPr id="27" name="Up Arrow 26"/>
            <p:cNvSpPr/>
            <p:nvPr/>
          </p:nvSpPr>
          <p:spPr>
            <a:xfrm>
              <a:off x="5029200" y="2714972"/>
              <a:ext cx="401104" cy="1780828"/>
            </a:xfrm>
            <a:prstGeom prst="upArrow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4000" y="3451497"/>
              <a:ext cx="762267" cy="529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Request </a:t>
              </a:r>
            </a:p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Settlement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13004" y="2057911"/>
            <a:ext cx="4745027" cy="2370728"/>
            <a:chOff x="5725838" y="2410940"/>
            <a:chExt cx="2914463" cy="1942525"/>
          </a:xfrm>
        </p:grpSpPr>
        <p:grpSp>
          <p:nvGrpSpPr>
            <p:cNvPr id="34" name="Group 33"/>
            <p:cNvGrpSpPr/>
            <p:nvPr/>
          </p:nvGrpSpPr>
          <p:grpSpPr>
            <a:xfrm>
              <a:off x="7649570" y="3368019"/>
              <a:ext cx="990731" cy="985446"/>
              <a:chOff x="7620000" y="2517577"/>
              <a:chExt cx="990731" cy="985446"/>
            </a:xfrm>
          </p:grpSpPr>
          <p:pic>
            <p:nvPicPr>
              <p:cNvPr id="39" name="Picture 13" descr="PRINT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6599" y="2517577"/>
                <a:ext cx="791156" cy="670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7620000" y="3200400"/>
                <a:ext cx="990731" cy="3026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Kitchen Printer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>
              <a:off x="5725838" y="2410940"/>
              <a:ext cx="2020331" cy="1066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773571">
              <a:off x="6539448" y="2690081"/>
              <a:ext cx="678498" cy="302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Item Sent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313008" y="1635811"/>
            <a:ext cx="4577368" cy="1308554"/>
            <a:chOff x="5725838" y="1988841"/>
            <a:chExt cx="2811484" cy="1072201"/>
          </a:xfrm>
        </p:grpSpPr>
        <p:grpSp>
          <p:nvGrpSpPr>
            <p:cNvPr id="44" name="Group 11"/>
            <p:cNvGrpSpPr/>
            <p:nvPr/>
          </p:nvGrpSpPr>
          <p:grpSpPr>
            <a:xfrm>
              <a:off x="7725770" y="2075596"/>
              <a:ext cx="811552" cy="985446"/>
              <a:chOff x="7696200" y="2517577"/>
              <a:chExt cx="811552" cy="985446"/>
            </a:xfrm>
          </p:grpSpPr>
          <p:pic>
            <p:nvPicPr>
              <p:cNvPr id="48" name="Picture 13" descr="PRINT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6599" y="2517577"/>
                <a:ext cx="791153" cy="670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696200" y="3200400"/>
                <a:ext cx="749389" cy="3026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Bar Printer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>
              <a:off x="5725838" y="2286000"/>
              <a:ext cx="19999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284144" y="1988841"/>
              <a:ext cx="678498" cy="302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Item Sent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700322" y="1219201"/>
            <a:ext cx="3439229" cy="1974337"/>
            <a:chOff x="3515090" y="1566058"/>
            <a:chExt cx="2185048" cy="1673347"/>
          </a:xfrm>
        </p:grpSpPr>
        <p:sp>
          <p:nvSpPr>
            <p:cNvPr id="53" name="Right Arrow 52"/>
            <p:cNvSpPr/>
            <p:nvPr/>
          </p:nvSpPr>
          <p:spPr>
            <a:xfrm>
              <a:off x="3515090" y="1718930"/>
              <a:ext cx="1340819" cy="13640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Stored Order in Cashier Terminal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4" name="Group 35"/>
            <p:cNvGrpSpPr/>
            <p:nvPr/>
          </p:nvGrpSpPr>
          <p:grpSpPr>
            <a:xfrm>
              <a:off x="4527857" y="1566058"/>
              <a:ext cx="1172281" cy="1673347"/>
              <a:chOff x="3726357" y="4842048"/>
              <a:chExt cx="1172281" cy="1673347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0830" y="4842048"/>
                <a:ext cx="1037808" cy="1323929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3726357" y="6202368"/>
                <a:ext cx="1124110" cy="313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Cashier Terminal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1354164" y="1219201"/>
            <a:ext cx="3404846" cy="1940399"/>
            <a:chOff x="1196230" y="1558731"/>
            <a:chExt cx="2171836" cy="1651145"/>
          </a:xfrm>
        </p:grpSpPr>
        <p:grpSp>
          <p:nvGrpSpPr>
            <p:cNvPr id="58" name="Group 2"/>
            <p:cNvGrpSpPr/>
            <p:nvPr/>
          </p:nvGrpSpPr>
          <p:grpSpPr>
            <a:xfrm>
              <a:off x="1196230" y="1828800"/>
              <a:ext cx="2034131" cy="1381076"/>
              <a:chOff x="1196230" y="1828800"/>
              <a:chExt cx="2034131" cy="1381076"/>
            </a:xfrm>
          </p:grpSpPr>
          <p:sp>
            <p:nvSpPr>
              <p:cNvPr id="61" name="Right Arrow 60"/>
              <p:cNvSpPr/>
              <p:nvPr/>
            </p:nvSpPr>
            <p:spPr>
              <a:xfrm>
                <a:off x="1196230" y="1828800"/>
                <a:ext cx="1340819" cy="119607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</a:rPr>
                  <a:t>Punch in Order into Terminal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196612" y="2895600"/>
                <a:ext cx="1033749" cy="314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Order Terminal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58" y="1558731"/>
              <a:ext cx="1037808" cy="1357522"/>
            </a:xfrm>
            <a:prstGeom prst="rect">
              <a:avLst/>
            </a:prstGeom>
          </p:spPr>
        </p:pic>
      </p:grpSp>
      <p:grpSp>
        <p:nvGrpSpPr>
          <p:cNvPr id="64" name="Group 28"/>
          <p:cNvGrpSpPr>
            <a:grpSpLocks/>
          </p:cNvGrpSpPr>
          <p:nvPr/>
        </p:nvGrpSpPr>
        <p:grpSpPr bwMode="auto">
          <a:xfrm>
            <a:off x="6505788" y="4969856"/>
            <a:ext cx="2177875" cy="1797299"/>
            <a:chOff x="457200" y="4724400"/>
            <a:chExt cx="1625600" cy="1917044"/>
          </a:xfrm>
        </p:grpSpPr>
        <p:pic>
          <p:nvPicPr>
            <p:cNvPr id="65" name="Picture 5" descr="D:\backup\BACKUP0408\A\Icon Pack1\Icone (png)\Community Help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724400"/>
              <a:ext cx="1625600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777875" y="6247505"/>
              <a:ext cx="824633" cy="3939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Customer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2004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36364" y="130180"/>
            <a:ext cx="12198350" cy="5556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Fine Dining System Concept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7857617" y="3730828"/>
            <a:ext cx="1365758" cy="612577"/>
            <a:chOff x="5470393" y="3429000"/>
            <a:chExt cx="1023785" cy="612577"/>
          </a:xfrm>
        </p:grpSpPr>
        <p:pic>
          <p:nvPicPr>
            <p:cNvPr id="36" name="Picture 35" descr="switch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3429000"/>
              <a:ext cx="813223" cy="39361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470393" y="3733800"/>
              <a:ext cx="10237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Network Switch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217358" y="1066805"/>
            <a:ext cx="2033058" cy="2664023"/>
            <a:chOff x="5410200" y="1066800"/>
            <a:chExt cx="1524000" cy="2664023"/>
          </a:xfrm>
        </p:grpSpPr>
        <p:grpSp>
          <p:nvGrpSpPr>
            <p:cNvPr id="57" name="Group 56"/>
            <p:cNvGrpSpPr/>
            <p:nvPr/>
          </p:nvGrpSpPr>
          <p:grpSpPr>
            <a:xfrm>
              <a:off x="5410200" y="1066800"/>
              <a:ext cx="1524000" cy="1679377"/>
              <a:chOff x="5410200" y="1066800"/>
              <a:chExt cx="1524000" cy="16793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1066800"/>
                <a:ext cx="1524000" cy="1518801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562600" y="2438400"/>
                <a:ext cx="10652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Cashier Terminal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61" name="Straight Arrow Connector 60"/>
            <p:cNvCxnSpPr>
              <a:stCxn id="48" idx="2"/>
              <a:endCxn id="36" idx="0"/>
            </p:cNvCxnSpPr>
            <p:nvPr/>
          </p:nvCxnSpPr>
          <p:spPr>
            <a:xfrm>
              <a:off x="6095233" y="2746177"/>
              <a:ext cx="293729" cy="98464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9148767" y="1739456"/>
            <a:ext cx="2495934" cy="1918144"/>
            <a:chOff x="6858000" y="1739456"/>
            <a:chExt cx="1870976" cy="1918144"/>
          </a:xfrm>
        </p:grpSpPr>
        <p:grpSp>
          <p:nvGrpSpPr>
            <p:cNvPr id="54" name="Group 53"/>
            <p:cNvGrpSpPr/>
            <p:nvPr/>
          </p:nvGrpSpPr>
          <p:grpSpPr>
            <a:xfrm>
              <a:off x="7696200" y="1739456"/>
              <a:ext cx="1032776" cy="1079944"/>
              <a:chOff x="7696200" y="1739456"/>
              <a:chExt cx="1032776" cy="1079944"/>
            </a:xfrm>
          </p:grpSpPr>
          <p:pic>
            <p:nvPicPr>
              <p:cNvPr id="40" name="Picture 39" descr="printer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39491" y="1739456"/>
                <a:ext cx="789485" cy="794850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7696200" y="2511623"/>
                <a:ext cx="9737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Kitchen Printer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65" name="Straight Arrow Connector 64"/>
            <p:cNvCxnSpPr/>
            <p:nvPr/>
          </p:nvCxnSpPr>
          <p:spPr>
            <a:xfrm flipV="1">
              <a:off x="6858000" y="2819400"/>
              <a:ext cx="990600" cy="8382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9148770" y="3625240"/>
            <a:ext cx="2513283" cy="1099160"/>
            <a:chOff x="6858000" y="3625240"/>
            <a:chExt cx="1883981" cy="1099160"/>
          </a:xfrm>
        </p:grpSpPr>
        <p:grpSp>
          <p:nvGrpSpPr>
            <p:cNvPr id="56" name="Group 55"/>
            <p:cNvGrpSpPr/>
            <p:nvPr/>
          </p:nvGrpSpPr>
          <p:grpSpPr>
            <a:xfrm>
              <a:off x="7866241" y="3625240"/>
              <a:ext cx="875740" cy="1099160"/>
              <a:chOff x="7866241" y="3853840"/>
              <a:chExt cx="875740" cy="1099160"/>
            </a:xfrm>
          </p:grpSpPr>
          <p:pic>
            <p:nvPicPr>
              <p:cNvPr id="43" name="Picture 42" descr="printer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2123" y="3853840"/>
                <a:ext cx="799858" cy="805293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866241" y="4645223"/>
                <a:ext cx="7435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Bar Printer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6858000" y="3962400"/>
              <a:ext cx="914400" cy="152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8686393" y="4419601"/>
            <a:ext cx="2033058" cy="2441376"/>
            <a:chOff x="6511400" y="4419601"/>
            <a:chExt cx="1524000" cy="2441376"/>
          </a:xfrm>
        </p:grpSpPr>
        <p:grpSp>
          <p:nvGrpSpPr>
            <p:cNvPr id="53" name="Group 52"/>
            <p:cNvGrpSpPr/>
            <p:nvPr/>
          </p:nvGrpSpPr>
          <p:grpSpPr>
            <a:xfrm>
              <a:off x="6511400" y="5186799"/>
              <a:ext cx="1524000" cy="1674178"/>
              <a:chOff x="6096000" y="5186799"/>
              <a:chExt cx="1524000" cy="1674178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5186799"/>
                <a:ext cx="1524000" cy="1518801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248400" y="6553200"/>
                <a:ext cx="1076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Order Terminal 2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69" name="Straight Arrow Connector 68"/>
            <p:cNvCxnSpPr>
              <a:endCxn id="45" idx="0"/>
            </p:cNvCxnSpPr>
            <p:nvPr/>
          </p:nvCxnSpPr>
          <p:spPr>
            <a:xfrm rot="16200000" flipH="1">
              <a:off x="6644003" y="4557401"/>
              <a:ext cx="767197" cy="49159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6302482" y="4419604"/>
            <a:ext cx="2033058" cy="2441377"/>
            <a:chOff x="4724400" y="4419600"/>
            <a:chExt cx="1524000" cy="2441377"/>
          </a:xfrm>
        </p:grpSpPr>
        <p:grpSp>
          <p:nvGrpSpPr>
            <p:cNvPr id="52" name="Group 51"/>
            <p:cNvGrpSpPr/>
            <p:nvPr/>
          </p:nvGrpSpPr>
          <p:grpSpPr>
            <a:xfrm>
              <a:off x="4724400" y="5181600"/>
              <a:ext cx="1524000" cy="1679377"/>
              <a:chOff x="4572000" y="5181600"/>
              <a:chExt cx="1524000" cy="1679377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5181600"/>
                <a:ext cx="1524000" cy="1518801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758800" y="6553200"/>
                <a:ext cx="10768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Order Terminal 1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71" name="Straight Arrow Connector 70"/>
            <p:cNvCxnSpPr/>
            <p:nvPr/>
          </p:nvCxnSpPr>
          <p:spPr>
            <a:xfrm rot="5400000">
              <a:off x="5600700" y="4533900"/>
              <a:ext cx="762000" cy="533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2" descr="C:\Users\ck\Desktop\Cougar V9 PPT\Sources\201207091436000.QQ-kopitiam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16527" y="946100"/>
            <a:ext cx="8287553" cy="385450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4" name="TextBox 73"/>
          <p:cNvSpPr txBox="1"/>
          <p:nvPr/>
        </p:nvSpPr>
        <p:spPr>
          <a:xfrm>
            <a:off x="304964" y="4800604"/>
            <a:ext cx="26856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Western Food Restaurant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Kopitiam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 &amp; Bistro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Cafe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64527" y="-76200"/>
            <a:ext cx="408797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Fine Dining </a:t>
            </a:r>
            <a:r>
              <a:rPr lang="en-U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System Concept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41" name="Rectangle 4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Pentagon 58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4"/>
          <p:cNvGrpSpPr/>
          <p:nvPr/>
        </p:nvGrpSpPr>
        <p:grpSpPr>
          <a:xfrm>
            <a:off x="10448417" y="3124201"/>
            <a:ext cx="1365758" cy="685799"/>
            <a:chOff x="5470030" y="3429000"/>
            <a:chExt cx="1023785" cy="685799"/>
          </a:xfrm>
        </p:grpSpPr>
        <p:pic>
          <p:nvPicPr>
            <p:cNvPr id="36" name="Picture 35" descr="switch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2600" y="3429000"/>
              <a:ext cx="813223" cy="39361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470030" y="3807022"/>
              <a:ext cx="10237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Network Switch</a:t>
              </a:r>
              <a:endPara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304959" y="4800600"/>
            <a:ext cx="226395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Fast Food Restaurant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Canteen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Food Court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904861" y="838202"/>
            <a:ext cx="3543556" cy="2817910"/>
            <a:chOff x="5175950" y="838200"/>
            <a:chExt cx="2656283" cy="2817910"/>
          </a:xfrm>
        </p:grpSpPr>
        <p:grpSp>
          <p:nvGrpSpPr>
            <p:cNvPr id="5" name="Group 56"/>
            <p:cNvGrpSpPr/>
            <p:nvPr/>
          </p:nvGrpSpPr>
          <p:grpSpPr>
            <a:xfrm>
              <a:off x="5175950" y="838200"/>
              <a:ext cx="1524000" cy="1752598"/>
              <a:chOff x="5410200" y="1066800"/>
              <a:chExt cx="1524000" cy="175259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1066800"/>
                <a:ext cx="1524000" cy="1518801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641659" y="2511621"/>
                <a:ext cx="11637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Cashier Terminal 1</a:t>
                </a:r>
                <a:endPara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31" name="Straight Arrow Connector 30"/>
            <p:cNvCxnSpPr>
              <a:stCxn id="8" idx="3"/>
              <a:endCxn id="49" idx="1"/>
            </p:cNvCxnSpPr>
            <p:nvPr/>
          </p:nvCxnSpPr>
          <p:spPr>
            <a:xfrm>
              <a:off x="6699950" y="1597601"/>
              <a:ext cx="1132283" cy="205850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904859" y="2819401"/>
            <a:ext cx="3543557" cy="1752599"/>
            <a:chOff x="5175950" y="2819400"/>
            <a:chExt cx="2656284" cy="1752599"/>
          </a:xfrm>
        </p:grpSpPr>
        <p:grpSp>
          <p:nvGrpSpPr>
            <p:cNvPr id="3" name="Group 51"/>
            <p:cNvGrpSpPr/>
            <p:nvPr/>
          </p:nvGrpSpPr>
          <p:grpSpPr>
            <a:xfrm>
              <a:off x="5175950" y="2819400"/>
              <a:ext cx="1524000" cy="1752599"/>
              <a:chOff x="4572000" y="5181600"/>
              <a:chExt cx="1524000" cy="1752599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5181600"/>
                <a:ext cx="1524000" cy="1518801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860580" y="6626422"/>
                <a:ext cx="11638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Cashier Terminal 2</a:t>
                </a:r>
                <a:endPara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33" name="Straight Arrow Connector 32"/>
            <p:cNvCxnSpPr>
              <a:stCxn id="44" idx="3"/>
              <a:endCxn id="49" idx="1"/>
            </p:cNvCxnSpPr>
            <p:nvPr/>
          </p:nvCxnSpPr>
          <p:spPr>
            <a:xfrm>
              <a:off x="6699950" y="3578801"/>
              <a:ext cx="1132284" cy="7731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006512" y="3656112"/>
            <a:ext cx="3441904" cy="2897088"/>
            <a:chOff x="5252150" y="3656110"/>
            <a:chExt cx="2580085" cy="2897088"/>
          </a:xfrm>
        </p:grpSpPr>
        <p:grpSp>
          <p:nvGrpSpPr>
            <p:cNvPr id="4" name="Group 52"/>
            <p:cNvGrpSpPr/>
            <p:nvPr/>
          </p:nvGrpSpPr>
          <p:grpSpPr>
            <a:xfrm>
              <a:off x="5252150" y="4800600"/>
              <a:ext cx="1524000" cy="1752598"/>
              <a:chOff x="6096000" y="5186799"/>
              <a:chExt cx="1524000" cy="1752598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5186799"/>
                <a:ext cx="1524000" cy="1518801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365501" y="6631620"/>
                <a:ext cx="11637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Cashier Terminal 3</a:t>
                </a:r>
                <a:endPara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35" name="Straight Arrow Connector 34"/>
            <p:cNvCxnSpPr>
              <a:stCxn id="45" idx="3"/>
              <a:endCxn id="49" idx="1"/>
            </p:cNvCxnSpPr>
            <p:nvPr/>
          </p:nvCxnSpPr>
          <p:spPr>
            <a:xfrm flipV="1">
              <a:off x="6776150" y="3656110"/>
              <a:ext cx="1056085" cy="190389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6" descr="C:\Users\ck\Desktop\Cougar V9 PPT\Sources\Restaurant_DigitalSig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794" y="1295405"/>
            <a:ext cx="8437192" cy="352361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8" name="TextBox 27"/>
          <p:cNvSpPr txBox="1"/>
          <p:nvPr/>
        </p:nvSpPr>
        <p:spPr>
          <a:xfrm>
            <a:off x="2264527" y="-76200"/>
            <a:ext cx="4427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Quick Service System Concept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30" name="Rectangle 29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Pentagon 37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304963" y="4800600"/>
            <a:ext cx="260943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Mamak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Food Restaurant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Fine Dining Restaurant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Food Court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6912404" y="685801"/>
            <a:ext cx="2033059" cy="2590798"/>
            <a:chOff x="5181600" y="685800"/>
            <a:chExt cx="1524000" cy="2590798"/>
          </a:xfrm>
        </p:grpSpPr>
        <p:grpSp>
          <p:nvGrpSpPr>
            <p:cNvPr id="5" name="Group 56"/>
            <p:cNvGrpSpPr/>
            <p:nvPr/>
          </p:nvGrpSpPr>
          <p:grpSpPr>
            <a:xfrm>
              <a:off x="5181600" y="685800"/>
              <a:ext cx="1524000" cy="1831777"/>
              <a:chOff x="5410200" y="914400"/>
              <a:chExt cx="1524000" cy="18317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914400"/>
                <a:ext cx="1524000" cy="1671202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562600" y="2438400"/>
                <a:ext cx="11637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Cashier Terminal 1</a:t>
                </a:r>
                <a:endPara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31" name="Straight Arrow Connector 30"/>
            <p:cNvCxnSpPr>
              <a:stCxn id="48" idx="2"/>
              <a:endCxn id="83" idx="0"/>
            </p:cNvCxnSpPr>
            <p:nvPr/>
          </p:nvCxnSpPr>
          <p:spPr>
            <a:xfrm>
              <a:off x="5915900" y="2517577"/>
              <a:ext cx="182639" cy="75902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8748938" y="1739456"/>
            <a:ext cx="2816957" cy="1892295"/>
            <a:chOff x="6558284" y="1739456"/>
            <a:chExt cx="2111618" cy="1892295"/>
          </a:xfrm>
        </p:grpSpPr>
        <p:grpSp>
          <p:nvGrpSpPr>
            <p:cNvPr id="62" name="Group 61"/>
            <p:cNvGrpSpPr/>
            <p:nvPr/>
          </p:nvGrpSpPr>
          <p:grpSpPr>
            <a:xfrm>
              <a:off x="7696200" y="1739456"/>
              <a:ext cx="973702" cy="1079944"/>
              <a:chOff x="7696200" y="1739456"/>
              <a:chExt cx="973702" cy="1079944"/>
            </a:xfrm>
          </p:grpSpPr>
          <p:pic>
            <p:nvPicPr>
              <p:cNvPr id="63" name="Picture 62" descr="printer.g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9492" y="1739456"/>
                <a:ext cx="730410" cy="794850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7696200" y="2511623"/>
                <a:ext cx="9737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Kitchen Printer</a:t>
                </a:r>
                <a:endPara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75" name="Straight Arrow Connector 74"/>
            <p:cNvCxnSpPr>
              <a:stCxn id="83" idx="3"/>
              <a:endCxn id="63" idx="1"/>
            </p:cNvCxnSpPr>
            <p:nvPr/>
          </p:nvCxnSpPr>
          <p:spPr>
            <a:xfrm flipV="1">
              <a:off x="6558284" y="2136881"/>
              <a:ext cx="1381207" cy="14948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8748938" y="3625240"/>
            <a:ext cx="2816957" cy="1099160"/>
            <a:chOff x="6558282" y="3625240"/>
            <a:chExt cx="2111618" cy="1099160"/>
          </a:xfrm>
        </p:grpSpPr>
        <p:grpSp>
          <p:nvGrpSpPr>
            <p:cNvPr id="66" name="Group 65"/>
            <p:cNvGrpSpPr/>
            <p:nvPr/>
          </p:nvGrpSpPr>
          <p:grpSpPr>
            <a:xfrm>
              <a:off x="7866241" y="3625240"/>
              <a:ext cx="803659" cy="1099160"/>
              <a:chOff x="7866241" y="3853840"/>
              <a:chExt cx="803659" cy="1099160"/>
            </a:xfrm>
          </p:grpSpPr>
          <p:pic>
            <p:nvPicPr>
              <p:cNvPr id="68" name="Picture 67" descr="printer.g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2123" y="3853840"/>
                <a:ext cx="727777" cy="805293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7866241" y="4645223"/>
                <a:ext cx="7435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Bar Printer</a:t>
                </a:r>
                <a:endPara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77" name="Straight Arrow Connector 76"/>
            <p:cNvCxnSpPr>
              <a:stCxn id="83" idx="3"/>
              <a:endCxn id="68" idx="1"/>
            </p:cNvCxnSpPr>
            <p:nvPr/>
          </p:nvCxnSpPr>
          <p:spPr>
            <a:xfrm>
              <a:off x="6558282" y="3631751"/>
              <a:ext cx="1383842" cy="3961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522318" y="3276599"/>
            <a:ext cx="1853458" cy="990600"/>
            <a:chOff x="5638800" y="3276600"/>
            <a:chExt cx="1389370" cy="990600"/>
          </a:xfrm>
        </p:grpSpPr>
        <p:pic>
          <p:nvPicPr>
            <p:cNvPr id="83" name="Picture 2" descr="http://www.kadikoyweb.com/webimages/teknoloji/Aztech%20Modem%20rout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3276600"/>
              <a:ext cx="919488" cy="71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6240047" y="3897868"/>
              <a:ext cx="788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Wifi</a:t>
              </a:r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Router</a:t>
              </a:r>
              <a:endPara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56175" y="3986903"/>
            <a:ext cx="3179453" cy="2871097"/>
            <a:chOff x="4038600" y="3986903"/>
            <a:chExt cx="2383348" cy="2871097"/>
          </a:xfrm>
        </p:grpSpPr>
        <p:grpSp>
          <p:nvGrpSpPr>
            <p:cNvPr id="104" name="Group 103"/>
            <p:cNvGrpSpPr/>
            <p:nvPr/>
          </p:nvGrpSpPr>
          <p:grpSpPr>
            <a:xfrm>
              <a:off x="4038600" y="3986903"/>
              <a:ext cx="2383348" cy="2649244"/>
              <a:chOff x="4038600" y="3986903"/>
              <a:chExt cx="2383348" cy="2649244"/>
            </a:xfrm>
          </p:grpSpPr>
          <p:pic>
            <p:nvPicPr>
              <p:cNvPr id="6146" name="Picture 2" descr="C:\Users\ck\Desktop\Cougar V9 PPT\Sources\facility\razer-edge-5-100020387-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38600" y="5791200"/>
                <a:ext cx="1036693" cy="844947"/>
              </a:xfrm>
              <a:prstGeom prst="rect">
                <a:avLst/>
              </a:prstGeom>
              <a:noFill/>
            </p:spPr>
          </p:pic>
          <p:cxnSp>
            <p:nvCxnSpPr>
              <p:cNvPr id="39" name="Straight Arrow Connector 38"/>
              <p:cNvCxnSpPr>
                <a:stCxn id="83" idx="2"/>
                <a:endCxn id="6146" idx="0"/>
              </p:cNvCxnSpPr>
              <p:nvPr/>
            </p:nvCxnSpPr>
            <p:spPr>
              <a:xfrm flipH="1">
                <a:off x="4556947" y="3986903"/>
                <a:ext cx="1865001" cy="180429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/>
            <p:cNvSpPr txBox="1"/>
            <p:nvPr/>
          </p:nvSpPr>
          <p:spPr>
            <a:xfrm>
              <a:off x="4038600" y="6550223"/>
              <a:ext cx="78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Order Tab 1</a:t>
              </a:r>
              <a:endPara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56372" y="3986903"/>
            <a:ext cx="1579255" cy="2871097"/>
            <a:chOff x="5257800" y="3986903"/>
            <a:chExt cx="1183825" cy="2871097"/>
          </a:xfrm>
        </p:grpSpPr>
        <p:grpSp>
          <p:nvGrpSpPr>
            <p:cNvPr id="105" name="Group 104"/>
            <p:cNvGrpSpPr/>
            <p:nvPr/>
          </p:nvGrpSpPr>
          <p:grpSpPr>
            <a:xfrm>
              <a:off x="5257802" y="3986903"/>
              <a:ext cx="1183823" cy="2649244"/>
              <a:chOff x="5257802" y="3986903"/>
              <a:chExt cx="1183823" cy="2649244"/>
            </a:xfrm>
          </p:grpSpPr>
          <p:pic>
            <p:nvPicPr>
              <p:cNvPr id="41" name="Picture 2" descr="C:\Users\ck\Desktop\Cougar V9 PPT\Sources\facility\razer-edge-5-100020387-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57802" y="5791200"/>
                <a:ext cx="1039725" cy="844947"/>
              </a:xfrm>
              <a:prstGeom prst="rect">
                <a:avLst/>
              </a:prstGeom>
              <a:noFill/>
            </p:spPr>
          </p:pic>
          <p:cxnSp>
            <p:nvCxnSpPr>
              <p:cNvPr id="56" name="Straight Arrow Connector 55"/>
              <p:cNvCxnSpPr>
                <a:stCxn id="83" idx="2"/>
                <a:endCxn id="41" idx="0"/>
              </p:cNvCxnSpPr>
              <p:nvPr/>
            </p:nvCxnSpPr>
            <p:spPr>
              <a:xfrm flipH="1">
                <a:off x="5777665" y="3986903"/>
                <a:ext cx="663960" cy="180429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/>
            <p:cNvSpPr txBox="1"/>
            <p:nvPr/>
          </p:nvSpPr>
          <p:spPr>
            <a:xfrm>
              <a:off x="5257800" y="6550223"/>
              <a:ext cx="78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Order Tab 2</a:t>
              </a:r>
              <a:endPara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35627" y="3986903"/>
            <a:ext cx="1534593" cy="2871097"/>
            <a:chOff x="6425566" y="3986903"/>
            <a:chExt cx="1150346" cy="2871097"/>
          </a:xfrm>
        </p:grpSpPr>
        <p:grpSp>
          <p:nvGrpSpPr>
            <p:cNvPr id="106" name="Group 105"/>
            <p:cNvGrpSpPr/>
            <p:nvPr/>
          </p:nvGrpSpPr>
          <p:grpSpPr>
            <a:xfrm>
              <a:off x="6425566" y="3986903"/>
              <a:ext cx="1150346" cy="2649244"/>
              <a:chOff x="6425566" y="3986903"/>
              <a:chExt cx="1150346" cy="2649244"/>
            </a:xfrm>
          </p:grpSpPr>
          <p:pic>
            <p:nvPicPr>
              <p:cNvPr id="42" name="Picture 2" descr="C:\Users\ck\Desktop\Cougar V9 PPT\Sources\facility\razer-edge-5-100020387-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77002" y="5791200"/>
                <a:ext cx="1098910" cy="844947"/>
              </a:xfrm>
              <a:prstGeom prst="rect">
                <a:avLst/>
              </a:prstGeom>
              <a:noFill/>
            </p:spPr>
          </p:pic>
          <p:cxnSp>
            <p:nvCxnSpPr>
              <p:cNvPr id="58" name="Straight Arrow Connector 57"/>
              <p:cNvCxnSpPr>
                <a:stCxn id="83" idx="2"/>
                <a:endCxn id="42" idx="0"/>
              </p:cNvCxnSpPr>
              <p:nvPr/>
            </p:nvCxnSpPr>
            <p:spPr>
              <a:xfrm>
                <a:off x="6425566" y="3986903"/>
                <a:ext cx="600892" cy="180429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/>
            <p:cNvSpPr txBox="1"/>
            <p:nvPr/>
          </p:nvSpPr>
          <p:spPr>
            <a:xfrm>
              <a:off x="6477000" y="6550223"/>
              <a:ext cx="78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Order Tab 3</a:t>
              </a:r>
              <a:endPara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35627" y="3986903"/>
            <a:ext cx="3068944" cy="2871097"/>
            <a:chOff x="6425563" y="3986903"/>
            <a:chExt cx="2300510" cy="2871097"/>
          </a:xfrm>
        </p:grpSpPr>
        <p:grpSp>
          <p:nvGrpSpPr>
            <p:cNvPr id="107" name="Group 106"/>
            <p:cNvGrpSpPr/>
            <p:nvPr/>
          </p:nvGrpSpPr>
          <p:grpSpPr>
            <a:xfrm>
              <a:off x="6425563" y="3986903"/>
              <a:ext cx="2300510" cy="2649244"/>
              <a:chOff x="6425563" y="3986903"/>
              <a:chExt cx="2300510" cy="2649244"/>
            </a:xfrm>
          </p:grpSpPr>
          <p:pic>
            <p:nvPicPr>
              <p:cNvPr id="52" name="Picture 2" descr="C:\Users\ck\Desktop\Cougar V9 PPT\Sources\facility\razer-edge-5-100020387-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696199" y="5791200"/>
                <a:ext cx="1029874" cy="844947"/>
              </a:xfrm>
              <a:prstGeom prst="rect">
                <a:avLst/>
              </a:prstGeom>
              <a:noFill/>
            </p:spPr>
          </p:pic>
          <p:cxnSp>
            <p:nvCxnSpPr>
              <p:cNvPr id="60" name="Straight Arrow Connector 59"/>
              <p:cNvCxnSpPr>
                <a:stCxn id="83" idx="2"/>
                <a:endCxn id="52" idx="0"/>
              </p:cNvCxnSpPr>
              <p:nvPr/>
            </p:nvCxnSpPr>
            <p:spPr>
              <a:xfrm>
                <a:off x="6425563" y="3986903"/>
                <a:ext cx="1785575" cy="180429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TextBox 97"/>
            <p:cNvSpPr txBox="1"/>
            <p:nvPr/>
          </p:nvSpPr>
          <p:spPr>
            <a:xfrm>
              <a:off x="7696200" y="6550223"/>
              <a:ext cx="78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Order Tab 4</a:t>
              </a:r>
              <a:endPara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99" name="Picture 5" descr="C:\Users\ck\Desktop\Cougar V9 PPT\Sources\mamak-big-restaurant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13224" y="990600"/>
            <a:ext cx="6505787" cy="3657600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103" name="Group 102"/>
          <p:cNvGrpSpPr/>
          <p:nvPr/>
        </p:nvGrpSpPr>
        <p:grpSpPr>
          <a:xfrm>
            <a:off x="5760533" y="2665510"/>
            <a:ext cx="1761784" cy="1373092"/>
            <a:chOff x="4318150" y="2665509"/>
            <a:chExt cx="1320650" cy="1373091"/>
          </a:xfrm>
        </p:grpSpPr>
        <p:cxnSp>
          <p:nvCxnSpPr>
            <p:cNvPr id="94" name="Straight Arrow Connector 93"/>
            <p:cNvCxnSpPr>
              <a:stCxn id="83" idx="1"/>
              <a:endCxn id="80" idx="3"/>
            </p:cNvCxnSpPr>
            <p:nvPr/>
          </p:nvCxnSpPr>
          <p:spPr>
            <a:xfrm flipH="1" flipV="1">
              <a:off x="5029206" y="3178805"/>
              <a:ext cx="609594" cy="45294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4318150" y="2665509"/>
              <a:ext cx="867479" cy="1373091"/>
              <a:chOff x="6457161" y="951713"/>
              <a:chExt cx="1446017" cy="2288836"/>
            </a:xfrm>
          </p:grpSpPr>
          <p:sp>
            <p:nvSpPr>
              <p:cNvPr id="81" name="TextBox 6"/>
              <p:cNvSpPr txBox="1">
                <a:spLocks noChangeArrowheads="1"/>
              </p:cNvSpPr>
              <p:nvPr/>
            </p:nvSpPr>
            <p:spPr bwMode="auto">
              <a:xfrm>
                <a:off x="6457161" y="2727509"/>
                <a:ext cx="1446017" cy="513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Tablet Server</a:t>
                </a:r>
                <a:endPara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  <p:pic>
            <p:nvPicPr>
              <p:cNvPr id="80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8535" y="951713"/>
                <a:ext cx="1123899" cy="1711242"/>
              </a:xfrm>
              <a:prstGeom prst="rect">
                <a:avLst/>
              </a:prstGeom>
            </p:spPr>
          </p:pic>
        </p:grpSp>
      </p:grpSp>
      <p:sp>
        <p:nvSpPr>
          <p:cNvPr id="53" name="TextBox 52"/>
          <p:cNvSpPr txBox="1"/>
          <p:nvPr/>
        </p:nvSpPr>
        <p:spPr>
          <a:xfrm>
            <a:off x="2264527" y="-76200"/>
            <a:ext cx="4814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Wifi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Tablet Order System Concept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55" name="Rectangle 54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Pentagon 60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9375" y="2362200"/>
            <a:ext cx="4185761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Software Features</a:t>
            </a:r>
          </a:p>
        </p:txBody>
      </p:sp>
      <p:sp>
        <p:nvSpPr>
          <p:cNvPr id="2" name="Oval 1"/>
          <p:cNvSpPr/>
          <p:nvPr/>
        </p:nvSpPr>
        <p:spPr>
          <a:xfrm>
            <a:off x="2060575" y="2286000"/>
            <a:ext cx="1828800" cy="18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"/>
          <p:cNvSpPr/>
          <p:nvPr/>
        </p:nvSpPr>
        <p:spPr>
          <a:xfrm>
            <a:off x="2593975" y="2667000"/>
            <a:ext cx="838200" cy="10668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3175" y="3124200"/>
            <a:ext cx="5181600" cy="2286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41775" y="3556337"/>
            <a:ext cx="26810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Framework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 Requirement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 Modules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927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4527" y="-76200"/>
            <a:ext cx="277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Design Framework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75" y="1905000"/>
            <a:ext cx="5334000" cy="7090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Database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175" y="2819400"/>
            <a:ext cx="5334000" cy="7090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Reporting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175" y="3786768"/>
            <a:ext cx="5334000" cy="7090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Framework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175" y="4724400"/>
            <a:ext cx="5334000" cy="7090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Programming Languages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337175" y="1905000"/>
            <a:ext cx="5334000" cy="7090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MSSQL Server 2005/2008 Express Edition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7175" y="2819400"/>
            <a:ext cx="5334000" cy="7090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Crystal Report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7175" y="3783356"/>
            <a:ext cx="5334000" cy="7090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.Net</a:t>
            </a:r>
            <a:r>
              <a:rPr lang="en-US" b="1" dirty="0" smtClean="0">
                <a:solidFill>
                  <a:schemeClr val="tx1"/>
                </a:solidFill>
              </a:rPr>
              <a:t> 2.0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7175" y="4724400"/>
            <a:ext cx="5334000" cy="7090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VB.net, C#.net, Java, VB6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145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4527" y="-76200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System Requirement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512" y="1905000"/>
            <a:ext cx="2267039" cy="3124201"/>
            <a:chOff x="-2512" y="1905000"/>
            <a:chExt cx="2673269" cy="3124201"/>
          </a:xfrm>
        </p:grpSpPr>
        <p:sp>
          <p:nvSpPr>
            <p:cNvPr id="2" name="Rectangle 1"/>
            <p:cNvSpPr/>
            <p:nvPr/>
          </p:nvSpPr>
          <p:spPr>
            <a:xfrm>
              <a:off x="3175" y="1905000"/>
              <a:ext cx="2667582" cy="70903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Operating System</a:t>
              </a:r>
              <a:endParaRPr lang="en-US" sz="20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2512" y="1905000"/>
              <a:ext cx="2672687" cy="312420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Microsoft Windows XP Pro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60536" y="1905000"/>
            <a:ext cx="2267039" cy="3124201"/>
            <a:chOff x="-2512" y="1905000"/>
            <a:chExt cx="2673269" cy="3124201"/>
          </a:xfrm>
        </p:grpSpPr>
        <p:sp>
          <p:nvSpPr>
            <p:cNvPr id="32" name="Rectangle 31"/>
            <p:cNvSpPr/>
            <p:nvPr/>
          </p:nvSpPr>
          <p:spPr>
            <a:xfrm>
              <a:off x="3175" y="1905000"/>
              <a:ext cx="2667582" cy="70903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Processor</a:t>
              </a:r>
              <a:endParaRPr lang="en-US" sz="2000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2512" y="1905000"/>
              <a:ext cx="2672687" cy="312420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Intel Dual Core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Core 2 Duo</a:t>
              </a:r>
            </a:p>
            <a:p>
              <a:pPr algn="ctr"/>
              <a:r>
                <a:rPr lang="en-US" altLang="zh-CN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</a:t>
              </a:r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</a:p>
            <a:p>
              <a:pPr algn="ctr"/>
              <a:r>
                <a:rPr lang="en-US" altLang="zh-CN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</a:t>
              </a:r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i7 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98936" y="1905000"/>
            <a:ext cx="2267039" cy="3124201"/>
            <a:chOff x="-2512" y="1905000"/>
            <a:chExt cx="2673269" cy="3124201"/>
          </a:xfrm>
        </p:grpSpPr>
        <p:sp>
          <p:nvSpPr>
            <p:cNvPr id="35" name="Rectangle 34"/>
            <p:cNvSpPr/>
            <p:nvPr/>
          </p:nvSpPr>
          <p:spPr>
            <a:xfrm>
              <a:off x="3175" y="1905000"/>
              <a:ext cx="2667582" cy="70903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Memory</a:t>
              </a:r>
              <a:endParaRPr lang="en-US" sz="2000" b="1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-2512" y="1905000"/>
              <a:ext cx="2672687" cy="312420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1GB and above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37336" y="1905000"/>
            <a:ext cx="2267039" cy="3124201"/>
            <a:chOff x="-2512" y="1905000"/>
            <a:chExt cx="2673269" cy="3124201"/>
          </a:xfrm>
        </p:grpSpPr>
        <p:sp>
          <p:nvSpPr>
            <p:cNvPr id="38" name="Rectangle 37"/>
            <p:cNvSpPr/>
            <p:nvPr/>
          </p:nvSpPr>
          <p:spPr>
            <a:xfrm>
              <a:off x="3175" y="1905000"/>
              <a:ext cx="2667582" cy="70903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Hard Disk</a:t>
              </a:r>
              <a:endParaRPr lang="en-US" sz="2000" b="1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-2512" y="1905000"/>
              <a:ext cx="2672687" cy="312420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10GB for Database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4GB for Installation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756775" y="1905000"/>
            <a:ext cx="2267039" cy="3124201"/>
            <a:chOff x="-2512" y="1905000"/>
            <a:chExt cx="2673269" cy="3124201"/>
          </a:xfrm>
        </p:grpSpPr>
        <p:sp>
          <p:nvSpPr>
            <p:cNvPr id="41" name="Rectangle 40"/>
            <p:cNvSpPr/>
            <p:nvPr/>
          </p:nvSpPr>
          <p:spPr>
            <a:xfrm>
              <a:off x="3175" y="1905000"/>
              <a:ext cx="2667582" cy="70903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Display</a:t>
              </a:r>
              <a:endParaRPr lang="en-US" sz="2000" b="1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2512" y="1905000"/>
              <a:ext cx="2672687" cy="312420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Min Resolution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1024 x 768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548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4527" y="-76200"/>
            <a:ext cx="24609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System Modules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75" y="1905000"/>
            <a:ext cx="5334000" cy="7090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Front End Point of Sale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679575" y="2819400"/>
            <a:ext cx="5334000" cy="7090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Back Office Maintenance Tools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03575" y="3786768"/>
            <a:ext cx="5334000" cy="7090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Backend Analysis Report</a:t>
            </a:r>
            <a:endParaRPr lang="en-US" sz="2800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Contents Page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60775" y="1624548"/>
            <a:ext cx="44181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Company Profile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Software Introduction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Software Features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Successful Stories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0" y="1371600"/>
            <a:ext cx="3203577" cy="457200"/>
          </a:xfrm>
          <a:prstGeom prst="homePlat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>
            <a:off x="-2" y="2133600"/>
            <a:ext cx="3203577" cy="457200"/>
          </a:xfrm>
          <a:prstGeom prst="homePlat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/>
          <p:cNvSpPr/>
          <p:nvPr/>
        </p:nvSpPr>
        <p:spPr>
          <a:xfrm>
            <a:off x="0" y="2895600"/>
            <a:ext cx="3203577" cy="457200"/>
          </a:xfrm>
          <a:prstGeom prst="homePlat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/>
          <p:cNvSpPr/>
          <p:nvPr/>
        </p:nvSpPr>
        <p:spPr>
          <a:xfrm>
            <a:off x="0" y="1828800"/>
            <a:ext cx="2457733" cy="304799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/>
          <p:cNvSpPr/>
          <p:nvPr/>
        </p:nvSpPr>
        <p:spPr>
          <a:xfrm>
            <a:off x="-16160" y="3657600"/>
            <a:ext cx="3203577" cy="457200"/>
          </a:xfrm>
          <a:prstGeom prst="homePlat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/>
          <p:cNvSpPr/>
          <p:nvPr/>
        </p:nvSpPr>
        <p:spPr>
          <a:xfrm>
            <a:off x="-16161" y="4419600"/>
            <a:ext cx="3203577" cy="457200"/>
          </a:xfrm>
          <a:prstGeom prst="homePlat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/>
          <p:cNvSpPr/>
          <p:nvPr/>
        </p:nvSpPr>
        <p:spPr>
          <a:xfrm>
            <a:off x="0" y="2590800"/>
            <a:ext cx="2457733" cy="304799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/>
          <p:cNvSpPr/>
          <p:nvPr/>
        </p:nvSpPr>
        <p:spPr>
          <a:xfrm>
            <a:off x="-16161" y="3352800"/>
            <a:ext cx="2457733" cy="304799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entagon 30"/>
          <p:cNvSpPr/>
          <p:nvPr/>
        </p:nvSpPr>
        <p:spPr>
          <a:xfrm>
            <a:off x="-16162" y="4114800"/>
            <a:ext cx="2457733" cy="304799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entagon 32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4527" y="-76200"/>
            <a:ext cx="2015295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Key Features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75" y="9906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Customizable Table Floor Management</a:t>
            </a:r>
            <a:endParaRPr lang="en-US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3175" y="14478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Multiple Discount Functions (Single Item/Total Bill Discount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3175" y="19050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Unlimited Payment Mode (Cash, Visa, Master, etc…)</a:t>
            </a:r>
            <a:endParaRPr lang="en-US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3175" y="2362203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Split, Combine &amp; Transfer Table</a:t>
            </a:r>
            <a:endParaRPr lang="en-US" sz="1600" b="1" dirty="0"/>
          </a:p>
        </p:txBody>
      </p:sp>
      <p:sp>
        <p:nvSpPr>
          <p:cNvPr id="20" name="Rectangle 19"/>
          <p:cNvSpPr/>
          <p:nvPr/>
        </p:nvSpPr>
        <p:spPr>
          <a:xfrm>
            <a:off x="3175" y="28194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Fine Dine / Quick Service Order Concept</a:t>
            </a:r>
            <a:endParaRPr lang="en-US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3175" y="32766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Cash Management  (Paid In &amp; Paid Out)</a:t>
            </a:r>
            <a:endParaRPr lang="en-US" sz="1600" b="1" dirty="0"/>
          </a:p>
        </p:txBody>
      </p:sp>
      <p:sp>
        <p:nvSpPr>
          <p:cNvPr id="22" name="Rectangle 21"/>
          <p:cNvSpPr/>
          <p:nvPr/>
        </p:nvSpPr>
        <p:spPr>
          <a:xfrm>
            <a:off x="3175" y="37338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Item Condiment &amp; Modifier Function (Kitchen Message)</a:t>
            </a:r>
            <a:endParaRPr lang="en-US" sz="1600" b="1" dirty="0"/>
          </a:p>
        </p:txBody>
      </p:sp>
      <p:sp>
        <p:nvSpPr>
          <p:cNvPr id="23" name="Rectangle 22"/>
          <p:cNvSpPr/>
          <p:nvPr/>
        </p:nvSpPr>
        <p:spPr>
          <a:xfrm>
            <a:off x="3175" y="41910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Multiple Access Level</a:t>
            </a:r>
            <a:endParaRPr lang="en-US" sz="1600" b="1" dirty="0"/>
          </a:p>
        </p:txBody>
      </p:sp>
      <p:sp>
        <p:nvSpPr>
          <p:cNvPr id="24" name="Rectangle 23"/>
          <p:cNvSpPr/>
          <p:nvPr/>
        </p:nvSpPr>
        <p:spPr>
          <a:xfrm>
            <a:off x="3175" y="4648200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Multiple Zone Area Management (Indoor &amp; Outdoor Seating)</a:t>
            </a:r>
            <a:endParaRPr lang="en-US" sz="1600" b="1" dirty="0"/>
          </a:p>
        </p:txBody>
      </p:sp>
      <p:sp>
        <p:nvSpPr>
          <p:cNvPr id="34" name="Rectangle 33"/>
          <p:cNvSpPr/>
          <p:nvPr/>
        </p:nvSpPr>
        <p:spPr>
          <a:xfrm>
            <a:off x="6480836" y="17790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Attendance Time Clock (Clock In &amp; Out)</a:t>
            </a:r>
            <a:endParaRPr lang="en-US" sz="1600" b="1" dirty="0"/>
          </a:p>
        </p:txBody>
      </p:sp>
      <p:sp>
        <p:nvSpPr>
          <p:cNvPr id="35" name="Rectangle 34"/>
          <p:cNvSpPr/>
          <p:nvPr/>
        </p:nvSpPr>
        <p:spPr>
          <a:xfrm>
            <a:off x="6480836" y="22362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System Log File Tracking</a:t>
            </a:r>
            <a:endParaRPr lang="en-US" sz="1600" b="1" dirty="0"/>
          </a:p>
        </p:txBody>
      </p:sp>
      <p:sp>
        <p:nvSpPr>
          <p:cNvPr id="36" name="Rectangle 35"/>
          <p:cNvSpPr/>
          <p:nvPr/>
        </p:nvSpPr>
        <p:spPr>
          <a:xfrm>
            <a:off x="6480836" y="26934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Refund &amp; Reverse Bill Function</a:t>
            </a:r>
            <a:endParaRPr lang="en-US" sz="1600" b="1" dirty="0"/>
          </a:p>
        </p:txBody>
      </p:sp>
      <p:sp>
        <p:nvSpPr>
          <p:cNvPr id="37" name="Rectangle 36"/>
          <p:cNvSpPr/>
          <p:nvPr/>
        </p:nvSpPr>
        <p:spPr>
          <a:xfrm>
            <a:off x="6480836" y="3150687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Inventory Stock Management</a:t>
            </a:r>
            <a:endParaRPr lang="en-US" sz="1600" b="1" dirty="0"/>
          </a:p>
        </p:txBody>
      </p:sp>
      <p:sp>
        <p:nvSpPr>
          <p:cNvPr id="38" name="Rectangle 37"/>
          <p:cNvSpPr/>
          <p:nvPr/>
        </p:nvSpPr>
        <p:spPr>
          <a:xfrm>
            <a:off x="6480836" y="36078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Periodical Promotion (Special Discount &amp; Price)</a:t>
            </a:r>
            <a:endParaRPr lang="en-US" sz="1600" b="1" dirty="0"/>
          </a:p>
        </p:txBody>
      </p:sp>
      <p:sp>
        <p:nvSpPr>
          <p:cNvPr id="39" name="Rectangle 38"/>
          <p:cNvSpPr/>
          <p:nvPr/>
        </p:nvSpPr>
        <p:spPr>
          <a:xfrm>
            <a:off x="6480836" y="40650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Vendor &amp; Customer Database Management</a:t>
            </a:r>
            <a:endParaRPr lang="en-US" sz="1600" b="1" dirty="0"/>
          </a:p>
        </p:txBody>
      </p:sp>
      <p:sp>
        <p:nvSpPr>
          <p:cNvPr id="40" name="Rectangle 39"/>
          <p:cNvSpPr/>
          <p:nvPr/>
        </p:nvSpPr>
        <p:spPr>
          <a:xfrm>
            <a:off x="6480836" y="45222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Kitchen Department Management (Kitchen, Bar, etc…)</a:t>
            </a:r>
            <a:endParaRPr lang="en-US" sz="1600" b="1" dirty="0"/>
          </a:p>
        </p:txBody>
      </p:sp>
      <p:sp>
        <p:nvSpPr>
          <p:cNvPr id="41" name="Rectangle 40"/>
          <p:cNvSpPr/>
          <p:nvPr/>
        </p:nvSpPr>
        <p:spPr>
          <a:xfrm>
            <a:off x="6480836" y="49794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Sales Audit Tracking (Void / Cancel Bill)</a:t>
            </a:r>
            <a:endParaRPr lang="en-US" sz="1600" b="1" dirty="0"/>
          </a:p>
        </p:txBody>
      </p:sp>
      <p:sp>
        <p:nvSpPr>
          <p:cNvPr id="42" name="Rectangle 41"/>
          <p:cNvSpPr/>
          <p:nvPr/>
        </p:nvSpPr>
        <p:spPr>
          <a:xfrm>
            <a:off x="6480836" y="5436684"/>
            <a:ext cx="5715000" cy="3545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Extensive Analysis Report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504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9375" y="2537936"/>
            <a:ext cx="4355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 Point of Sales</a:t>
            </a:r>
          </a:p>
        </p:txBody>
      </p:sp>
      <p:sp>
        <p:nvSpPr>
          <p:cNvPr id="2" name="Oval 1"/>
          <p:cNvSpPr/>
          <p:nvPr/>
        </p:nvSpPr>
        <p:spPr>
          <a:xfrm>
            <a:off x="2060575" y="2286000"/>
            <a:ext cx="1828800" cy="18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"/>
          <p:cNvSpPr/>
          <p:nvPr/>
        </p:nvSpPr>
        <p:spPr>
          <a:xfrm>
            <a:off x="2593975" y="2667000"/>
            <a:ext cx="838200" cy="10668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3175" y="3124200"/>
            <a:ext cx="5181600" cy="2286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781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\Desktop\Cougar V9 PPT\Sources\Front En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1353596"/>
            <a:ext cx="7182425" cy="481860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032375" y="5715000"/>
            <a:ext cx="1946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Log-In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Picture 5" descr="1248665575_Administrator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2" y="4841077"/>
            <a:ext cx="2015230" cy="17121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4527" y="-76200"/>
            <a:ext cx="247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End-Log in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5" name="Rectangle 14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entagon 17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85347" y="127331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Main Page of Front End Log In Screen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029231"/>
            <a:ext cx="8003778" cy="537156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450975" y="5562600"/>
            <a:ext cx="3334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Open Fund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4" descr="cashier-3-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44" y="4572000"/>
            <a:ext cx="2975431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64527" y="-76200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End-Open Fund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entagon 15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14396" y="914400"/>
            <a:ext cx="2571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 Fund is petty cash for your daily business to give change to customer while payment or pay bill to supplier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196285"/>
            <a:ext cx="7183687" cy="50292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55775" y="5629870"/>
            <a:ext cx="4264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Tables Control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Picture 6" descr="BERHITW_Hilton_Berlin_dining_gendarmenmarkt.jpg"/>
          <p:cNvPicPr>
            <a:picLocks noChangeAspect="1"/>
          </p:cNvPicPr>
          <p:nvPr/>
        </p:nvPicPr>
        <p:blipFill>
          <a:blip r:embed="rId3"/>
          <a:srcRect t="12667" b="12667"/>
          <a:stretch>
            <a:fillRect/>
          </a:stretch>
        </p:blipFill>
        <p:spPr>
          <a:xfrm>
            <a:off x="6251575" y="4563070"/>
            <a:ext cx="3275645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64527" y="-76200"/>
            <a:ext cx="360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End-Tables Control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37747" y="1114961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Customize table floor plan with real table arrangement easier for user to make order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1066800"/>
            <a:ext cx="7231784" cy="480060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355975" y="5405738"/>
            <a:ext cx="6294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No of </a:t>
            </a:r>
            <a:r>
              <a:rPr lang="en-US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Pax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(s)/Cover(s)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Picture 6" descr="Crystal_Clear_app_Login_Manag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4267200"/>
            <a:ext cx="2541482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4527" y="-76200"/>
            <a:ext cx="461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End-No of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Pax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(s)/Cover(s)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entagon 15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785347" y="990600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easily keep track average of daily customers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63-Or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066800"/>
            <a:ext cx="8181544" cy="52578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831975" y="5661797"/>
            <a:ext cx="3341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Item Order</a:t>
            </a:r>
          </a:p>
        </p:txBody>
      </p:sp>
      <p:pic>
        <p:nvPicPr>
          <p:cNvPr id="6" name="Picture 5" descr="Deep-fried white prawn salad in mayo sau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5017" y="4900447"/>
            <a:ext cx="2622362" cy="1740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264527" y="-76200"/>
            <a:ext cx="310854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End-Item Order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entagon 15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242547" y="914400"/>
            <a:ext cx="2571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Tidy item button arrangement and button color changeable for user quickly find the items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65-Discou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65" y="972686"/>
            <a:ext cx="7902203" cy="531495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246022" y="5824835"/>
            <a:ext cx="4186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Item Discount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Picture 6" descr="coins-256x2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23" y="4339988"/>
            <a:ext cx="2614824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4527" y="-76200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End-Item Discount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4" name="Rectangle 13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entagon 16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85347" y="959584"/>
            <a:ext cx="2571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give rewards back to customer at promotion period (Single Item / Total Bill Discount)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2-ItemRem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6" y="914400"/>
            <a:ext cx="7696200" cy="54864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927616" y="5791200"/>
            <a:ext cx="4224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Order Remark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" name="Picture 9" descr="128px-Crystal_Clear_app_kedit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425" y="4648200"/>
            <a:ext cx="2846281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27" y="-76200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End-Order Remark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7-Pay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4" y="800103"/>
            <a:ext cx="7902361" cy="542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33284" y="5766141"/>
            <a:ext cx="29939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Payment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7" descr="Money-Calculator-256x2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4191000"/>
            <a:ext cx="3152669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27" y="-76200"/>
            <a:ext cx="2853666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End-Payment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0" name="Rectangle 9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99438" y="2362200"/>
            <a:ext cx="3852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Company Profile</a:t>
            </a:r>
          </a:p>
        </p:txBody>
      </p:sp>
      <p:sp>
        <p:nvSpPr>
          <p:cNvPr id="2" name="Oval 1"/>
          <p:cNvSpPr/>
          <p:nvPr/>
        </p:nvSpPr>
        <p:spPr>
          <a:xfrm>
            <a:off x="2060575" y="2286000"/>
            <a:ext cx="1828800" cy="18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"/>
          <p:cNvSpPr/>
          <p:nvPr/>
        </p:nvSpPr>
        <p:spPr>
          <a:xfrm>
            <a:off x="2593975" y="2667000"/>
            <a:ext cx="838200" cy="10668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3175" y="3124200"/>
            <a:ext cx="5181600" cy="2286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41775" y="3556337"/>
            <a:ext cx="4975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Company Profile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Facility of Customer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POS Software &amp; Hardware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8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7-SliptChe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4" y="742951"/>
            <a:ext cx="7921918" cy="542925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documents-white-edit-128x1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276" y="3962400"/>
            <a:ext cx="3275646" cy="2895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37759" y="5613948"/>
            <a:ext cx="3486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Split Check 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19670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End-Split Check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entagon 15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Easily to split bill for customer request to separate payment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8-Pay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0" y="1066800"/>
            <a:ext cx="8232615" cy="5112807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4" name="Picture 3" descr="Credit-Card-256x2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775" y="4509452"/>
            <a:ext cx="2857656" cy="243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2610" y="5611508"/>
            <a:ext cx="4568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Payment Mode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7936" y="6211673"/>
            <a:ext cx="60991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Multiple payment mode to make user easier to manage collected money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709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End-Payment Mode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Multiple Payment mode to make user easier to manage collected sales money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4-TakeAw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9" y="1034790"/>
            <a:ext cx="8004016" cy="5035619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5" name="Picture 4" descr="Purse-256x2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4191000"/>
            <a:ext cx="3002906" cy="2538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2375" y="5608744"/>
            <a:ext cx="3220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Take Away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104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End-Take Away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Quick and fast ordering screen for take away customer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8-NewChe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9" y="1066800"/>
            <a:ext cx="7962202" cy="5010151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4" name="Picture 3" descr="documents-128x1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175" y="4114800"/>
            <a:ext cx="3162615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175" y="5667575"/>
            <a:ext cx="3368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New Check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21434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End-New Check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 multiple bills in same table (Different customer sharing same table)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9-DisplayNo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0" y="1024769"/>
            <a:ext cx="7927815" cy="5071234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44958" y="5558135"/>
            <a:ext cx="3831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Note Display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Picture 6" descr="note-book-icon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" y="4343400"/>
            <a:ext cx="2212975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4527" y="-76200"/>
            <a:ext cx="338586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End-Note Display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Distinguish between the different requirement from customer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-ShowDeta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2" y="1039092"/>
            <a:ext cx="7749963" cy="5133108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15384" y="5608261"/>
            <a:ext cx="3621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Show Detail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 descr="addressbook-256x2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589" y="4114800"/>
            <a:ext cx="243713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4527" y="-76200"/>
            <a:ext cx="32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End-Show Detail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view and track ordered items by different user and time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-CombineChe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3" y="1088231"/>
            <a:ext cx="7827273" cy="4931573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00362" y="5456830"/>
            <a:ext cx="4613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Combine Check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 descr="Default-Icon-256x2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975" y="4011873"/>
            <a:ext cx="2970687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4527" y="-76200"/>
            <a:ext cx="3831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End-Combine Check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join or combine multiple bills to make payment together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2-Reser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3" y="991611"/>
            <a:ext cx="7827274" cy="5123439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3" name="Picture 2" descr="phone_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75" y="3962400"/>
            <a:ext cx="2523932" cy="2709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7175" y="5654722"/>
            <a:ext cx="3594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Reservation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28327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End-Reservation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fill in customer reservation details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3-ZoneContr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0" y="1053862"/>
            <a:ext cx="7504495" cy="4946892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3" name="Picture 2" descr="Ia56i0woC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775" y="3377462"/>
            <a:ext cx="3504562" cy="32519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3932" y="5558135"/>
            <a:ext cx="4157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Zones Control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573414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End-Zones Control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Different zone area easier for user to define different table seating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-ItemEdit.png"/>
          <p:cNvPicPr>
            <a:picLocks noChangeAspect="1"/>
          </p:cNvPicPr>
          <p:nvPr/>
        </p:nvPicPr>
        <p:blipFill>
          <a:blip r:embed="rId2"/>
          <a:srcRect b="16667"/>
          <a:stretch>
            <a:fillRect/>
          </a:stretch>
        </p:blipFill>
        <p:spPr>
          <a:xfrm>
            <a:off x="381159" y="1024711"/>
            <a:ext cx="7699216" cy="4690293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3" name="Picture 2" descr="1248664481_kthememg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775" y="3678072"/>
            <a:ext cx="3072340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1956" y="5401839"/>
            <a:ext cx="4098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Stock Enquiry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538148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End-Stock Enquiry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keep track and view items stock balance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4527" y="-76200"/>
            <a:ext cx="246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Company Profile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5" name="Rectangle 4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9375" y="762000"/>
            <a:ext cx="1165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Established in 1987, Inter-Register Communications (M) </a:t>
            </a:r>
            <a:r>
              <a:rPr lang="en-US" dirty="0" err="1"/>
              <a:t>Sdn</a:t>
            </a:r>
            <a:r>
              <a:rPr lang="en-US" dirty="0"/>
              <a:t> </a:t>
            </a:r>
            <a:r>
              <a:rPr lang="en-US" dirty="0" err="1"/>
              <a:t>Bhd</a:t>
            </a:r>
            <a:r>
              <a:rPr lang="en-US" dirty="0"/>
              <a:t> (IRC) is the sole distributor of CASIO Malaysia. IRC provides total POS management solutions including software, hardware, supports and system consultation complete with digital security solutions through our sister company IRC Systems.</a:t>
            </a:r>
          </a:p>
          <a:p>
            <a:endParaRPr lang="en-US" dirty="0"/>
          </a:p>
        </p:txBody>
      </p:sp>
      <p:pic>
        <p:nvPicPr>
          <p:cNvPr id="12" name="Picture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1199" y="1295400"/>
            <a:ext cx="4866376" cy="5038636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17" name="Group 16"/>
          <p:cNvGrpSpPr/>
          <p:nvPr/>
        </p:nvGrpSpPr>
        <p:grpSpPr>
          <a:xfrm>
            <a:off x="-19571" y="1769954"/>
            <a:ext cx="3733800" cy="1125645"/>
            <a:chOff x="4346575" y="1800662"/>
            <a:chExt cx="3733800" cy="1447800"/>
          </a:xfrm>
        </p:grpSpPr>
        <p:sp>
          <p:nvSpPr>
            <p:cNvPr id="16" name="Rectangle 15"/>
            <p:cNvSpPr/>
            <p:nvPr/>
          </p:nvSpPr>
          <p:spPr>
            <a:xfrm>
              <a:off x="5413375" y="1882169"/>
              <a:ext cx="2667000" cy="1366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Bangunan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IRC 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34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Jalan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Tanjung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SD13/1, </a:t>
              </a:r>
            </a:p>
            <a:p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Bdr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Sri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Damansara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52200 Kuala 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Lumpur, Malaysia.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346575" y="1800662"/>
              <a:ext cx="3733800" cy="1447800"/>
              <a:chOff x="4346575" y="3886200"/>
              <a:chExt cx="3733800" cy="14478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346575" y="3886200"/>
                <a:ext cx="1066800" cy="14478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Company Address</a:t>
                </a:r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413375" y="3886200"/>
                <a:ext cx="2667000" cy="14478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889375" y="1769954"/>
            <a:ext cx="3733800" cy="1125645"/>
            <a:chOff x="4346575" y="3429000"/>
            <a:chExt cx="3733800" cy="1447800"/>
          </a:xfrm>
        </p:grpSpPr>
        <p:grpSp>
          <p:nvGrpSpPr>
            <p:cNvPr id="24" name="Group 23"/>
            <p:cNvGrpSpPr/>
            <p:nvPr/>
          </p:nvGrpSpPr>
          <p:grpSpPr>
            <a:xfrm>
              <a:off x="4346575" y="3429000"/>
              <a:ext cx="3733800" cy="1447800"/>
              <a:chOff x="4346575" y="3886200"/>
              <a:chExt cx="3733800" cy="14478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346575" y="3886200"/>
                <a:ext cx="1066800" cy="14478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Website</a:t>
                </a:r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413375" y="3886200"/>
                <a:ext cx="2667000" cy="14478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869936" y="3968234"/>
              <a:ext cx="1753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www.irc.com.my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9571" y="4332027"/>
            <a:ext cx="7642746" cy="1153418"/>
            <a:chOff x="-19571" y="3048000"/>
            <a:chExt cx="7642746" cy="1153418"/>
          </a:xfrm>
        </p:grpSpPr>
        <p:sp>
          <p:nvSpPr>
            <p:cNvPr id="35" name="Rectangle 34"/>
            <p:cNvSpPr/>
            <p:nvPr/>
          </p:nvSpPr>
          <p:spPr>
            <a:xfrm>
              <a:off x="1071560" y="3124200"/>
              <a:ext cx="434117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Casio ECR/POS System (Major)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Cougar Retail POS 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System (V7 and V8)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Cougar V9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FnB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POS System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Seito F&amp;B and Q Fast POS Systems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19571" y="3048000"/>
              <a:ext cx="1066800" cy="1143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Product Line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47229" y="3048000"/>
              <a:ext cx="6575946" cy="1143000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8906" y="3048000"/>
            <a:ext cx="7662080" cy="1143000"/>
            <a:chOff x="-38906" y="4343400"/>
            <a:chExt cx="7662080" cy="1143000"/>
          </a:xfrm>
        </p:grpSpPr>
        <p:sp>
          <p:nvSpPr>
            <p:cNvPr id="38" name="Rectangle 37"/>
            <p:cNvSpPr/>
            <p:nvPr/>
          </p:nvSpPr>
          <p:spPr>
            <a:xfrm>
              <a:off x="1004697" y="4648200"/>
              <a:ext cx="3429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Casio Cash Register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POS System for Retail &amp; FNB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38906" y="4343400"/>
              <a:ext cx="1066800" cy="1143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Nature of Business</a:t>
              </a: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27893" y="4343400"/>
              <a:ext cx="6595281" cy="1143000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27" y="5638800"/>
            <a:ext cx="7619548" cy="1143000"/>
            <a:chOff x="3626" y="5638800"/>
            <a:chExt cx="7619548" cy="1143000"/>
          </a:xfrm>
        </p:grpSpPr>
        <p:sp>
          <p:nvSpPr>
            <p:cNvPr id="41" name="Rectangle 40"/>
            <p:cNvSpPr/>
            <p:nvPr/>
          </p:nvSpPr>
          <p:spPr>
            <a:xfrm>
              <a:off x="1067249" y="5791200"/>
              <a:ext cx="35613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Casio Computer Co. Ltd. Japan.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Seito Systems Limited, Hong Kong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FlyTech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Technology (HK) Ltd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26" y="5638800"/>
              <a:ext cx="1066800" cy="1143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Main Principal</a:t>
              </a:r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70426" y="5638800"/>
              <a:ext cx="6552748" cy="1143000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entagon 48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4-PrintGuestChe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0" y="1005721"/>
            <a:ext cx="7927816" cy="5109330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3" name="Picture 2" descr="1248665117_pri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64" y="4370696"/>
            <a:ext cx="2335477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1375" y="5733366"/>
            <a:ext cx="5268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Print Guest Check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13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End-Print Guest Check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8" name="Rectangle 7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entagon 10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5-ChangeTa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4" y="1077306"/>
            <a:ext cx="7851611" cy="4866293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5" name="Picture 4" descr="1248670530_quick_rest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85344">
            <a:off x="7274777" y="4417088"/>
            <a:ext cx="2100032" cy="220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5693" y="5661839"/>
            <a:ext cx="5966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Change Table/Room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442626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End-Change Table/Room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Quick and easy for user to change current table seating to other table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6-JoinTa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0" y="1024639"/>
            <a:ext cx="7623015" cy="5014216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611187" y="5558135"/>
            <a:ext cx="4988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Join Table/Room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66433" y="4473402"/>
            <a:ext cx="3275484" cy="2264880"/>
            <a:chOff x="8233891" y="4724403"/>
            <a:chExt cx="3896424" cy="2264880"/>
          </a:xfrm>
        </p:grpSpPr>
        <p:pic>
          <p:nvPicPr>
            <p:cNvPr id="9" name="Picture 8" descr="1248747876_Administrato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3891" y="4724403"/>
              <a:ext cx="2168325" cy="1625397"/>
            </a:xfrm>
            <a:prstGeom prst="rect">
              <a:avLst/>
            </a:prstGeom>
          </p:spPr>
        </p:pic>
        <p:pic>
          <p:nvPicPr>
            <p:cNvPr id="5" name="Picture 4" descr="1248671138_Administrator 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1990" y="4953003"/>
              <a:ext cx="2168325" cy="1625397"/>
            </a:xfrm>
            <a:prstGeom prst="rect">
              <a:avLst/>
            </a:prstGeom>
          </p:spPr>
        </p:pic>
        <p:pic>
          <p:nvPicPr>
            <p:cNvPr id="8" name="Picture 7" descr="1248747838_arrow_leftrigh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4879">
              <a:off x="9222243" y="5770083"/>
              <a:ext cx="1626447" cy="12192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264527" y="-76200"/>
            <a:ext cx="392806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End-Join Table/Room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3" name="Rectangle 12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entagon 16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join or combine multiple bills to make payment together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7-NoYetPay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0" y="1076210"/>
            <a:ext cx="8156415" cy="5095992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4" name="Picture 3" descr="Ch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547" y="4165010"/>
            <a:ext cx="2857656" cy="243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575" y="5782270"/>
            <a:ext cx="5645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No Pay Check View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4354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End-No Pay Check View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Listing of unsettle or outstanding bills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8-HighLVContr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21" y="854863"/>
            <a:ext cx="7934054" cy="5260188"/>
          </a:xfrm>
          <a:prstGeom prst="rect">
            <a:avLst/>
          </a:prstGeom>
        </p:spPr>
      </p:pic>
      <p:pic>
        <p:nvPicPr>
          <p:cNvPr id="4" name="Picture 3" descr="7173464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20" y="3962400"/>
            <a:ext cx="2959309" cy="243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775" y="5653386"/>
            <a:ext cx="7272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High Level Control Log In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 rot="19116821">
            <a:off x="4460802" y="1400816"/>
            <a:ext cx="1309986" cy="37934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511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End-High Level Control Log In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0" name="Rectangle 9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9-ServiceContr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4" y="1044469"/>
            <a:ext cx="8099808" cy="524316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64527" y="-76200"/>
            <a:ext cx="4240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End-Services Functions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7" name="Rectangle 6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entagon 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41575" y="5629870"/>
            <a:ext cx="5461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Services Functions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5-ClockInCl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14" y="976956"/>
            <a:ext cx="7693561" cy="504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06" y="4433728"/>
            <a:ext cx="2123441" cy="2108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2375" y="5508264"/>
            <a:ext cx="3296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Time Clock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167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End-Time Clock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make user easier to manage staff attendance (Clock in &amp; out)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6-ChangeServi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1066800"/>
            <a:ext cx="7962793" cy="5067303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4" name="Picture 3" descr="1798897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976" y="3928284"/>
            <a:ext cx="3276600" cy="3251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7186" y="5672438"/>
            <a:ext cx="4801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lumOff val="5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Change Services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bg1">
                    <a:lumMod val="50000"/>
                    <a:lumOff val="50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98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End-Change Services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Table fine dine or quick service ordering layout changeable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-ManagerContr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74" y="1066800"/>
            <a:ext cx="7448189" cy="5251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4527" y="-76200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End-Manager Functions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7" name="Rectangle 6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entagon 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23069" y="5629870"/>
            <a:ext cx="5699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Manager Functions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7-UnlockTableR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22" y="1080506"/>
            <a:ext cx="7707400" cy="501549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Picture 3" descr="icon_unlo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575" y="4271665"/>
            <a:ext cx="2360768" cy="220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2401" y="5558135"/>
            <a:ext cx="6147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Unlock Table 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/ </a:t>
            </a:r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Room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304768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End-Unlock Table/Room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lock or unlock unusable table or room reservation or other purpose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4527" y="-76200"/>
            <a:ext cx="3007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Facility for Customer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5" name="Rectangle 4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entagon 48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5575" y="1676400"/>
            <a:ext cx="2947152" cy="1905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Show Room &amp; Live Demo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Pre-Sales Assistant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2" name="Picture 3099" descr="Pos-sr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75" y="1676401"/>
            <a:ext cx="294715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3127375" y="3581400"/>
            <a:ext cx="2947152" cy="1905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Helpdesk &amp; System Support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C:\Users\ck\Desktop\Cougar V9 PPT\Sources\facility\classroom-train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0975" y="1676401"/>
            <a:ext cx="2935513" cy="1905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56" name="Rectangle 55"/>
          <p:cNvSpPr/>
          <p:nvPr/>
        </p:nvSpPr>
        <p:spPr>
          <a:xfrm>
            <a:off x="6099175" y="1676400"/>
            <a:ext cx="2947152" cy="1905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Training Facility</a:t>
            </a:r>
            <a:endParaRPr lang="en-US" sz="2000" b="1" dirty="0"/>
          </a:p>
        </p:txBody>
      </p:sp>
      <p:sp>
        <p:nvSpPr>
          <p:cNvPr id="57" name="Rectangle 56"/>
          <p:cNvSpPr/>
          <p:nvPr/>
        </p:nvSpPr>
        <p:spPr>
          <a:xfrm>
            <a:off x="9070975" y="3581400"/>
            <a:ext cx="2947152" cy="1905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Technical Support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8" name="Picture 3" descr="C:\Users\ck\Desktop\Cougar V9 PPT\Sources\facility\HelpdeskSuppo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223" y="3581400"/>
            <a:ext cx="2947152" cy="1898176"/>
          </a:xfrm>
          <a:prstGeom prst="rect">
            <a:avLst/>
          </a:prstGeom>
          <a:noFill/>
          <a:effectLst/>
        </p:spPr>
      </p:pic>
      <p:pic>
        <p:nvPicPr>
          <p:cNvPr id="59" name="Picture 4" descr="C:\Users\ck\Desktop\Cougar V9 PPT\Sources\facility\stacks_image_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764" y="3581401"/>
            <a:ext cx="2974211" cy="1939119"/>
          </a:xfrm>
          <a:prstGeom prst="rect">
            <a:avLst/>
          </a:prstGeom>
          <a:noFill/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27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  <p:bldP spid="56" grpId="0" animBg="1"/>
      <p:bldP spid="5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8-UnpaidListChe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3" y="1066800"/>
            <a:ext cx="7954301" cy="510540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Picture 2" descr="Ch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014" y="4235439"/>
            <a:ext cx="2564075" cy="243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5376" y="5558135"/>
            <a:ext cx="5258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List Unpaid Check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End-List Unpaid Check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Listing of unsettle or outstanding bills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9-Repo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3" y="1066800"/>
            <a:ext cx="8215664" cy="5257800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51175" y="5824835"/>
            <a:ext cx="2143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Report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 descr="repo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069" y="4374103"/>
            <a:ext cx="2529896" cy="2412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4527" y="-76200"/>
            <a:ext cx="2563522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End-Report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 and analysis daily sales transaction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-LogFi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1066800"/>
            <a:ext cx="8030580" cy="5200651"/>
          </a:xfrm>
          <a:prstGeom prst="rect">
            <a:avLst/>
          </a:prstGeom>
        </p:spPr>
      </p:pic>
      <p:pic>
        <p:nvPicPr>
          <p:cNvPr id="3" name="Picture 2" descr="log-128x1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775" y="3981734"/>
            <a:ext cx="2818130" cy="259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1345" y="5649204"/>
            <a:ext cx="2340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Log File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273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End-Log File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 and track Front End Operation Movement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-memberEnqui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51" y="1066800"/>
            <a:ext cx="8088499" cy="5334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Picture 2" descr="member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375" y="4852987"/>
            <a:ext cx="3275641" cy="20050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302" y="5746243"/>
            <a:ext cx="5027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Member Enquiry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898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End-Member Enquiry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View of Member Details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2-DefineOutOfSto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6" y="1066800"/>
            <a:ext cx="7985573" cy="5086353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6994634" y="3897573"/>
            <a:ext cx="2996142" cy="2895600"/>
            <a:chOff x="8132234" y="3810000"/>
            <a:chExt cx="2996142" cy="2895600"/>
          </a:xfrm>
        </p:grpSpPr>
        <p:pic>
          <p:nvPicPr>
            <p:cNvPr id="3" name="Picture 2" descr="1248664481_kthememg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2234" y="3810000"/>
              <a:ext cx="2996142" cy="2895600"/>
            </a:xfrm>
            <a:prstGeom prst="rect">
              <a:avLst/>
            </a:prstGeom>
          </p:spPr>
        </p:pic>
        <p:pic>
          <p:nvPicPr>
            <p:cNvPr id="4" name="Picture 3" descr="x-48x4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55374" y="5257800"/>
              <a:ext cx="887201" cy="8382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841375" y="5634335"/>
            <a:ext cx="5879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Define Out-of-Stock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305987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End-Define Out of Stock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lock and unlock stock selling items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-EditItemDetail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0" y="1041215"/>
            <a:ext cx="8004015" cy="5054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187" y="5629870"/>
            <a:ext cx="4905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Edit Item Details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4" descr="1248746185_view_detai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75" y="4296370"/>
            <a:ext cx="2869195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4527" y="-76200"/>
            <a:ext cx="3879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End-Edit Item Details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Quick and easy to view and edit items description and selling price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4-EditStaffDeta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0" y="1066800"/>
            <a:ext cx="7851615" cy="5006388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4" name="Picture 3" descr="1248746358_preferences-desktop-us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218" y="4267200"/>
            <a:ext cx="2411514" cy="20980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5384" y="5585936"/>
            <a:ext cx="536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Edit Staff’s Details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13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End-Edit Staff’s Details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Quick and easy to view or edit staff details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5-ViewChe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0" y="1066800"/>
            <a:ext cx="8110493" cy="50673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Picture 2" descr="1248746570_kfilerepla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375" y="4191000"/>
            <a:ext cx="2538624" cy="236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6775" y="5629870"/>
            <a:ext cx="3489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View Check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26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End-View Check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 of Normal Paid Bill or Void Bill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1-CashierContr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56" y="1028696"/>
            <a:ext cx="7930382" cy="525780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64527" y="-76200"/>
            <a:ext cx="4121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End-Cashier Functions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7" name="Rectangle 6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entagon 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58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03475" y="5629870"/>
            <a:ext cx="5243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Cashier Functions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6-CashManagemen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0" y="995012"/>
            <a:ext cx="7937915" cy="5177189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3" name="Picture 2" descr="1248746702_Mon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3473">
            <a:off x="7306832" y="4601170"/>
            <a:ext cx="2004286" cy="2057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4413" y="5629870"/>
            <a:ext cx="5544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Cash Management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24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End-Cash Management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add in enough small change (Paid In) or take out overload sales cash from drawer (Paid Out)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93775" y="2971800"/>
            <a:ext cx="10238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What type of hardware need for POS System?</a:t>
            </a:r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766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7-CashierRepo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06" y="976033"/>
            <a:ext cx="7787169" cy="5253318"/>
          </a:xfrm>
          <a:prstGeom prst="rect">
            <a:avLst/>
          </a:prstGeom>
        </p:spPr>
      </p:pic>
      <p:pic>
        <p:nvPicPr>
          <p:cNvPr id="3" name="Picture 2" descr="repo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375" y="4393209"/>
            <a:ext cx="2857653" cy="2412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9718" y="5767686"/>
            <a:ext cx="4420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Cashier Report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End-Cashier Report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8" name="Rectangle 7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entagon 10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8-Bills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9" y="1013577"/>
            <a:ext cx="7927816" cy="5234822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3" name="Picture 2" descr="1248747009_type-l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75" y="3881239"/>
            <a:ext cx="2835012" cy="2870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0975" y="5629870"/>
            <a:ext cx="3268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Bill Viewer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3072508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End-Bill Viewer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reprint paid bill, recall bill for edit or reverse wrongly paid bills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9-CreaditAccountSettle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9" y="1005767"/>
            <a:ext cx="7799524" cy="5185483"/>
          </a:xfrm>
          <a:prstGeom prst="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3" name="Picture 2" descr="1248747165_credit_c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575" y="3505200"/>
            <a:ext cx="2843742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7000" y="5553670"/>
            <a:ext cx="6497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Credit A\C Settlement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527" y="-76200"/>
            <a:ext cx="4598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Front End-Credit A/C Settlement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1" name="Rectangle 10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Pentagon 13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manage customer weekly or monthly outstanding bills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9375" y="2622550"/>
            <a:ext cx="470955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 Maintenance Tools</a:t>
            </a:r>
          </a:p>
        </p:txBody>
      </p:sp>
      <p:sp>
        <p:nvSpPr>
          <p:cNvPr id="2" name="Oval 1"/>
          <p:cNvSpPr/>
          <p:nvPr/>
        </p:nvSpPr>
        <p:spPr>
          <a:xfrm>
            <a:off x="2060575" y="2286000"/>
            <a:ext cx="1828800" cy="18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"/>
          <p:cNvSpPr/>
          <p:nvPr/>
        </p:nvSpPr>
        <p:spPr>
          <a:xfrm>
            <a:off x="2593975" y="2667000"/>
            <a:ext cx="838200" cy="10668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3175" y="3124200"/>
            <a:ext cx="5181600" cy="2286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081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k\Desktop\Cougar V9 PPT\Sources\facility\back end log 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1841" y="1090616"/>
            <a:ext cx="5514671" cy="46767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02185" y="5638800"/>
            <a:ext cx="5272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Back Office Log In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2694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Office-Log in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k\Desktop\Cougar V9 PPT\Sources\facility\back end functions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" y="838203"/>
            <a:ext cx="14702954" cy="626846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81559" y="5638800"/>
            <a:ext cx="6346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Back Office Functions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3189527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Office-Functions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ck\Desktop\Cougar V9 PPT\Sources\facility\be\be functions副本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04" y="891816"/>
            <a:ext cx="11688687" cy="49755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4181856" y="5334000"/>
            <a:ext cx="6346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Back Office Functions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3189527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Office-Functions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8" name="Rectangle 7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entagon 10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k\Desktop\Cougar V9 PPT\Sources\facility\be\be item detai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570" y="833115"/>
            <a:ext cx="6340451" cy="404368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" name="Picture 7" descr="063-Or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743200"/>
            <a:ext cx="5410518" cy="36576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129251" y="5638800"/>
            <a:ext cx="3638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Item Details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 rot="2722168">
            <a:off x="5982801" y="3110579"/>
            <a:ext cx="3180680" cy="33204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64527" y="-76200"/>
            <a:ext cx="3479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Office-Item Details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4" name="Rectangle 13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entagon 16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67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create, edit or delete menu items details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k\Desktop\Cougar V9 PPT\Sources\facility\be\be catego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959" y="811980"/>
            <a:ext cx="5278880" cy="49030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212975" y="5655291"/>
            <a:ext cx="6034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Item Category Setup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7" descr="063-Or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69" y="2286000"/>
            <a:ext cx="5308704" cy="33909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>
          <a:xfrm rot="20964940">
            <a:off x="4365474" y="3185604"/>
            <a:ext cx="4243115" cy="248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64527" y="-76200"/>
            <a:ext cx="4677114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Office-Item Category Setup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4" name="Rectangle 13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entagon 16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create, edit or delete menu group arrangement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k\Desktop\Cougar V9 PPT\Sources\facility\be\be standard promo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920" y="947099"/>
            <a:ext cx="7546655" cy="51504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524866" y="5410200"/>
            <a:ext cx="6007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Standard Promotion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593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Office-Standard Promotion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set up period promotion discount or price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4527" y="-76200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POS Combination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5" name="Rectangle 4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entagon 48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75" y="2400634"/>
            <a:ext cx="2134706" cy="203929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7817" y="1309469"/>
            <a:ext cx="4236089" cy="1662334"/>
            <a:chOff x="392353" y="1083957"/>
            <a:chExt cx="3570047" cy="1887843"/>
          </a:xfrm>
        </p:grpSpPr>
        <p:grpSp>
          <p:nvGrpSpPr>
            <p:cNvPr id="18" name="Group 25"/>
            <p:cNvGrpSpPr>
              <a:grpSpLocks/>
            </p:cNvGrpSpPr>
            <p:nvPr/>
          </p:nvGrpSpPr>
          <p:grpSpPr bwMode="auto">
            <a:xfrm>
              <a:off x="392353" y="1083957"/>
              <a:ext cx="2579448" cy="1623195"/>
              <a:chOff x="1926370" y="457200"/>
              <a:chExt cx="3155217" cy="1957387"/>
            </a:xfrm>
          </p:grpSpPr>
          <p:pic>
            <p:nvPicPr>
              <p:cNvPr id="20" name="Picture 6" descr="D:\download\PIC\11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457200"/>
                <a:ext cx="1957387" cy="195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22"/>
              <p:cNvSpPr txBox="1">
                <a:spLocks noChangeArrowheads="1"/>
              </p:cNvSpPr>
              <p:nvPr/>
            </p:nvSpPr>
            <p:spPr bwMode="auto">
              <a:xfrm>
                <a:off x="1926370" y="1677552"/>
                <a:ext cx="1575178" cy="54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2000" b="1" dirty="0"/>
                  <a:t>Cash Drawer</a:t>
                </a:r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>
              <a:off x="2819400" y="2057400"/>
              <a:ext cx="1143000" cy="914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573655" y="922460"/>
            <a:ext cx="1799595" cy="1744540"/>
            <a:chOff x="4566924" y="762000"/>
            <a:chExt cx="1516643" cy="1981200"/>
          </a:xfrm>
        </p:grpSpPr>
        <p:grpSp>
          <p:nvGrpSpPr>
            <p:cNvPr id="23" name="Group 21"/>
            <p:cNvGrpSpPr>
              <a:grpSpLocks/>
            </p:cNvGrpSpPr>
            <p:nvPr/>
          </p:nvGrpSpPr>
          <p:grpSpPr bwMode="auto">
            <a:xfrm>
              <a:off x="4566924" y="762000"/>
              <a:ext cx="1516643" cy="1336752"/>
              <a:chOff x="432523" y="2514600"/>
              <a:chExt cx="1484342" cy="1645291"/>
            </a:xfrm>
          </p:grpSpPr>
          <p:pic>
            <p:nvPicPr>
              <p:cNvPr id="25" name="Picture 3" descr="D:\backup\BACKUP0408\A\Icon Pack1\Icone (png)\xToon Icon 33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39" y="2514600"/>
                <a:ext cx="1219199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20"/>
              <p:cNvSpPr txBox="1">
                <a:spLocks noChangeArrowheads="1"/>
              </p:cNvSpPr>
              <p:nvPr/>
            </p:nvSpPr>
            <p:spPr bwMode="auto">
              <a:xfrm>
                <a:off x="432523" y="3600625"/>
                <a:ext cx="1484342" cy="559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2000" b="1" dirty="0" smtClean="0"/>
                  <a:t>Backup </a:t>
                </a:r>
                <a:r>
                  <a:rPr lang="en-US" sz="2000" b="1" dirty="0"/>
                  <a:t>Battery</a:t>
                </a: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rot="5400000">
              <a:off x="4724400" y="2362200"/>
              <a:ext cx="685800" cy="762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217359" y="3033082"/>
            <a:ext cx="4213282" cy="820654"/>
            <a:chOff x="5257802" y="2049468"/>
            <a:chExt cx="3550826" cy="931982"/>
          </a:xfrm>
        </p:grpSpPr>
        <p:grpSp>
          <p:nvGrpSpPr>
            <p:cNvPr id="28" name="Group 43"/>
            <p:cNvGrpSpPr>
              <a:grpSpLocks/>
            </p:cNvGrpSpPr>
            <p:nvPr/>
          </p:nvGrpSpPr>
          <p:grpSpPr bwMode="auto">
            <a:xfrm>
              <a:off x="6914817" y="2049468"/>
              <a:ext cx="1893811" cy="931982"/>
              <a:chOff x="3809911" y="4552523"/>
              <a:chExt cx="1893076" cy="931877"/>
            </a:xfrm>
          </p:grpSpPr>
          <p:pic>
            <p:nvPicPr>
              <p:cNvPr id="30" name="Picture 41" descr="miniwedge-black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9911" y="4552523"/>
                <a:ext cx="857250" cy="857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42"/>
              <p:cNvSpPr txBox="1">
                <a:spLocks noChangeArrowheads="1"/>
              </p:cNvSpPr>
              <p:nvPr/>
            </p:nvSpPr>
            <p:spPr bwMode="auto">
              <a:xfrm>
                <a:off x="4448646" y="5030063"/>
                <a:ext cx="1254341" cy="454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2000" b="1" dirty="0"/>
                  <a:t>MSR Reader</a:t>
                </a:r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rot="10800000" flipV="1">
              <a:off x="5257802" y="2735269"/>
              <a:ext cx="1447798" cy="762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115705" y="4038601"/>
            <a:ext cx="4517168" cy="2092077"/>
            <a:chOff x="5410200" y="3401632"/>
            <a:chExt cx="3386113" cy="2092077"/>
          </a:xfrm>
        </p:grpSpPr>
        <p:grpSp>
          <p:nvGrpSpPr>
            <p:cNvPr id="34" name="Group 28"/>
            <p:cNvGrpSpPr>
              <a:grpSpLocks/>
            </p:cNvGrpSpPr>
            <p:nvPr/>
          </p:nvGrpSpPr>
          <p:grpSpPr bwMode="auto">
            <a:xfrm>
              <a:off x="7009214" y="3809999"/>
              <a:ext cx="1787099" cy="1683710"/>
              <a:chOff x="4953000" y="2514600"/>
              <a:chExt cx="1786476" cy="1683148"/>
            </a:xfrm>
          </p:grpSpPr>
          <p:pic>
            <p:nvPicPr>
              <p:cNvPr id="36" name="Picture 8" descr="D:\download\PIC\Barcode%20Scanner-1000%20CCD_s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2514600"/>
                <a:ext cx="1295400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21"/>
              <p:cNvSpPr txBox="1">
                <a:spLocks noChangeArrowheads="1"/>
              </p:cNvSpPr>
              <p:nvPr/>
            </p:nvSpPr>
            <p:spPr bwMode="auto">
              <a:xfrm>
                <a:off x="5262856" y="3797772"/>
                <a:ext cx="1476620" cy="39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2000" b="1" dirty="0"/>
                  <a:t>Barcode Scanner</a:t>
                </a:r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 rot="10800000">
              <a:off x="5410200" y="3401632"/>
              <a:ext cx="1447800" cy="8655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236510" y="4439931"/>
            <a:ext cx="2661061" cy="2175364"/>
            <a:chOff x="4674945" y="4114801"/>
            <a:chExt cx="2242660" cy="2470471"/>
          </a:xfrm>
        </p:grpSpPr>
        <p:grpSp>
          <p:nvGrpSpPr>
            <p:cNvPr id="39" name="Group 26"/>
            <p:cNvGrpSpPr>
              <a:grpSpLocks/>
            </p:cNvGrpSpPr>
            <p:nvPr/>
          </p:nvGrpSpPr>
          <p:grpSpPr bwMode="auto">
            <a:xfrm>
              <a:off x="4674945" y="4589116"/>
              <a:ext cx="2242660" cy="1996156"/>
              <a:chOff x="5410200" y="304800"/>
              <a:chExt cx="2523936" cy="1852613"/>
            </a:xfrm>
          </p:grpSpPr>
          <p:pic>
            <p:nvPicPr>
              <p:cNvPr id="41" name="Picture 5" descr="D:\download\PIC\pos_poledisplay_big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304800"/>
                <a:ext cx="1078165" cy="1852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Box 23"/>
              <p:cNvSpPr txBox="1">
                <a:spLocks noChangeArrowheads="1"/>
              </p:cNvSpPr>
              <p:nvPr/>
            </p:nvSpPr>
            <p:spPr bwMode="auto">
              <a:xfrm>
                <a:off x="6021533" y="1227029"/>
                <a:ext cx="1912603" cy="42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2000" b="1" dirty="0"/>
                  <a:t>Customer display</a:t>
                </a: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rot="16200000" flipH="1">
              <a:off x="4800600" y="4267201"/>
              <a:ext cx="457200" cy="152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331459" y="4235471"/>
            <a:ext cx="2834998" cy="2169132"/>
            <a:chOff x="1725550" y="3962400"/>
            <a:chExt cx="2389250" cy="2463391"/>
          </a:xfrm>
        </p:grpSpPr>
        <p:grpSp>
          <p:nvGrpSpPr>
            <p:cNvPr id="44" name="Group 29"/>
            <p:cNvGrpSpPr>
              <a:grpSpLocks/>
            </p:cNvGrpSpPr>
            <p:nvPr/>
          </p:nvGrpSpPr>
          <p:grpSpPr bwMode="auto">
            <a:xfrm>
              <a:off x="1725550" y="4800604"/>
              <a:ext cx="1491139" cy="1625187"/>
              <a:chOff x="2637937" y="3151023"/>
              <a:chExt cx="1918865" cy="1775176"/>
            </a:xfrm>
          </p:grpSpPr>
          <p:pic>
            <p:nvPicPr>
              <p:cNvPr id="46" name="Picture 3" descr="D:\download\PIC\epson_tm_u220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3151023"/>
                <a:ext cx="1574800" cy="1344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Box 19"/>
              <p:cNvSpPr txBox="1">
                <a:spLocks noChangeArrowheads="1"/>
              </p:cNvSpPr>
              <p:nvPr/>
            </p:nvSpPr>
            <p:spPr bwMode="auto">
              <a:xfrm>
                <a:off x="2637937" y="4429875"/>
                <a:ext cx="1918865" cy="496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2000" b="1" dirty="0" smtClean="0">
                    <a:latin typeface="+mn-lt"/>
                  </a:rPr>
                  <a:t>Receipt Printer</a:t>
                </a:r>
                <a:endParaRPr lang="en-US" sz="2000" b="1" dirty="0">
                  <a:latin typeface="+mn-lt"/>
                </a:endParaRP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 rot="5400000">
              <a:off x="3200400" y="3962400"/>
              <a:ext cx="914400" cy="914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41434" y="3322822"/>
            <a:ext cx="4262341" cy="1534764"/>
            <a:chOff x="672657" y="3124200"/>
            <a:chExt cx="3592175" cy="1742966"/>
          </a:xfrm>
        </p:grpSpPr>
        <p:grpSp>
          <p:nvGrpSpPr>
            <p:cNvPr id="50" name="Group 12"/>
            <p:cNvGrpSpPr/>
            <p:nvPr/>
          </p:nvGrpSpPr>
          <p:grpSpPr>
            <a:xfrm>
              <a:off x="672657" y="3124200"/>
              <a:ext cx="1829043" cy="1742966"/>
              <a:chOff x="5272950" y="5473846"/>
              <a:chExt cx="1829043" cy="174296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9420" y="5473846"/>
                <a:ext cx="1251888" cy="808037"/>
              </a:xfrm>
              <a:prstGeom prst="rect">
                <a:avLst/>
              </a:prstGeom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5272950" y="6412896"/>
                <a:ext cx="1829043" cy="80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Window license &amp; </a:t>
                </a:r>
              </a:p>
              <a:p>
                <a:r>
                  <a:rPr lang="en-US" sz="2000" b="1" dirty="0" smtClean="0"/>
                  <a:t>POS Software</a:t>
                </a:r>
                <a:endParaRPr lang="en-US" sz="2000" b="1" dirty="0"/>
              </a:p>
            </p:txBody>
          </p:sp>
        </p:grpSp>
        <p:cxnSp>
          <p:nvCxnSpPr>
            <p:cNvPr id="51" name="Straight Arrow Connector 50"/>
            <p:cNvCxnSpPr>
              <a:stCxn id="16" idx="1"/>
            </p:cNvCxnSpPr>
            <p:nvPr/>
          </p:nvCxnSpPr>
          <p:spPr>
            <a:xfrm flipH="1">
              <a:off x="2005447" y="3234881"/>
              <a:ext cx="2259385" cy="64546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6912396" y="1295398"/>
            <a:ext cx="4657479" cy="1676405"/>
            <a:chOff x="5181600" y="1067977"/>
            <a:chExt cx="3925182" cy="1903823"/>
          </a:xfrm>
        </p:grpSpPr>
        <p:grpSp>
          <p:nvGrpSpPr>
            <p:cNvPr id="62" name="Group 14"/>
            <p:cNvGrpSpPr/>
            <p:nvPr/>
          </p:nvGrpSpPr>
          <p:grpSpPr>
            <a:xfrm>
              <a:off x="6417584" y="1067977"/>
              <a:ext cx="2689198" cy="1255170"/>
              <a:chOff x="2825360" y="5579971"/>
              <a:chExt cx="2153021" cy="1004912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5360" y="5579971"/>
                <a:ext cx="908440" cy="1004912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3733800" y="5857106"/>
                <a:ext cx="1244581" cy="363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Barcode Printer</a:t>
                </a:r>
                <a:endParaRPr lang="en-US" sz="2000" b="1" dirty="0"/>
              </a:p>
            </p:txBody>
          </p:sp>
        </p:grpSp>
        <p:cxnSp>
          <p:nvCxnSpPr>
            <p:cNvPr id="63" name="Straight Arrow Connector 62"/>
            <p:cNvCxnSpPr/>
            <p:nvPr/>
          </p:nvCxnSpPr>
          <p:spPr>
            <a:xfrm rot="10800000" flipV="1">
              <a:off x="5181600" y="1981200"/>
              <a:ext cx="1219200" cy="9906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047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\Desktop\Cougar V9 PPT\Sources\facility\be\be staff detai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449" y="959583"/>
            <a:ext cx="7565440" cy="504829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131064" y="5477470"/>
            <a:ext cx="3649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Staff Details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507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Office-Staff Details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create, edit or delete new or existing staff details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k\Desktop\Cougar V9 PPT\Sources\facility\be\be vendor detai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922337"/>
            <a:ext cx="7368168" cy="51736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55652" y="5486400"/>
            <a:ext cx="4395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Vendor Details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858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Office-Vendor Details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create, edit or delete supplier details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k\Desktop\Cougar V9 PPT\Sources\facility\be\be gr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6" y="1037937"/>
            <a:ext cx="7772400" cy="53628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03575" y="5782270"/>
            <a:ext cx="6315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Goods Received Note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86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Office-Goods Received Note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make entry for received goods from supplier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k\Desktop\Cougar V9 PPT\Sources\facility\be\be customer detai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993965"/>
            <a:ext cx="7065404" cy="50258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370271" y="5410200"/>
            <a:ext cx="5081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Customer Details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21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Office-Customer Details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create, edit or delete customer details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k\Desktop\Cougar V9 PPT\Sources\facility\be\be inquiry detai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" y="959584"/>
            <a:ext cx="7483909" cy="495675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142385" y="5410200"/>
            <a:ext cx="3717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Item Inquiry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462038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Office-Item Inquiry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review and keep track stock items balance and movement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k\Desktop\Cougar V9 PPT\Sources\facility\be\be pay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942897"/>
            <a:ext cx="7010400" cy="50713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326497" y="5477470"/>
            <a:ext cx="4525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Payment Setup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95896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Office-Payment Setup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create, edit or delete different payment methods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k\Desktop\Cougar V9 PPT\Sources\facility\be\be discou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576" y="1096091"/>
            <a:ext cx="6553200" cy="490101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489927" y="5553670"/>
            <a:ext cx="4514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Discount Setup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394293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Office-Discount Setup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create, edit or delete value or percentage discount functions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k\Desktop\Cougar V9 PPT\Sources\facility\be\be kitchen depart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979097"/>
            <a:ext cx="7368327" cy="519310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493669" y="5553670"/>
            <a:ext cx="5820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Printer </a:t>
            </a:r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Department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45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Office-Printer Department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define different items sending destination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k\Desktop\Cougar V9 PPT\Sources\facility\be\be zone are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794" y="1027480"/>
            <a:ext cx="6936581" cy="48399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746375" y="5334000"/>
            <a:ext cx="6217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Zone Area Customize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527" y="-76200"/>
            <a:ext cx="4815614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 Office-Zone Area Customize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12" name="Rectangle 11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Pentagon 14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85347" y="959584"/>
            <a:ext cx="257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Table seating location arrangement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9375" y="2537936"/>
            <a:ext cx="4509055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Backend Analysis Report</a:t>
            </a:r>
          </a:p>
        </p:txBody>
      </p:sp>
      <p:sp>
        <p:nvSpPr>
          <p:cNvPr id="2" name="Oval 1"/>
          <p:cNvSpPr/>
          <p:nvPr/>
        </p:nvSpPr>
        <p:spPr>
          <a:xfrm>
            <a:off x="2060575" y="2286000"/>
            <a:ext cx="1828800" cy="18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"/>
          <p:cNvSpPr/>
          <p:nvPr/>
        </p:nvSpPr>
        <p:spPr>
          <a:xfrm>
            <a:off x="2593975" y="2667000"/>
            <a:ext cx="838200" cy="10668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3175" y="3124200"/>
            <a:ext cx="5181600" cy="2286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8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9375" y="2362200"/>
            <a:ext cx="4955203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Software Introduction</a:t>
            </a:r>
          </a:p>
        </p:txBody>
      </p:sp>
      <p:sp>
        <p:nvSpPr>
          <p:cNvPr id="2" name="Oval 1"/>
          <p:cNvSpPr/>
          <p:nvPr/>
        </p:nvSpPr>
        <p:spPr>
          <a:xfrm>
            <a:off x="2060575" y="2286000"/>
            <a:ext cx="1828800" cy="18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"/>
          <p:cNvSpPr/>
          <p:nvPr/>
        </p:nvSpPr>
        <p:spPr>
          <a:xfrm>
            <a:off x="2593975" y="2667000"/>
            <a:ext cx="838200" cy="10668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3175" y="3124200"/>
            <a:ext cx="5181600" cy="2286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41775" y="3556337"/>
            <a:ext cx="3380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Type of Stores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Restaurant System Concept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876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k\Desktop\Cougar V9 PPT\Sources\facility\report\be repo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4546" y="838203"/>
            <a:ext cx="5489258" cy="46672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067520" y="5410200"/>
            <a:ext cx="6802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Reporter System Log In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345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Reporter-System Log In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k\Desktop\Cougar V9 PPT\Sources\facility\report\sales repo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269" y="760791"/>
            <a:ext cx="9096106" cy="495421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62367" y="5486400"/>
            <a:ext cx="737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Analysis Report Interface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926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Reporter-Analysis Report Interface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4527" y="-76200"/>
            <a:ext cx="4674165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Reporter-Variety Types of Report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762000"/>
            <a:ext cx="1831975" cy="68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Sales Report</a:t>
            </a:r>
            <a:endParaRPr lang="en-US" sz="2000" b="1" dirty="0"/>
          </a:p>
        </p:txBody>
      </p:sp>
      <p:sp>
        <p:nvSpPr>
          <p:cNvPr id="19" name="Rectangle 18"/>
          <p:cNvSpPr/>
          <p:nvPr/>
        </p:nvSpPr>
        <p:spPr>
          <a:xfrm>
            <a:off x="2057400" y="762000"/>
            <a:ext cx="1831975" cy="68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Payment Report</a:t>
            </a:r>
            <a:endParaRPr lang="en-US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4114800" y="762000"/>
            <a:ext cx="1831975" cy="68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Transaction Report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6248400" y="762000"/>
            <a:ext cx="1831975" cy="68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Stock Report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8308975" y="762000"/>
            <a:ext cx="1831975" cy="68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Consolidate Report</a:t>
            </a:r>
            <a:endParaRPr lang="en-US" sz="2000" b="1" dirty="0"/>
          </a:p>
        </p:txBody>
      </p:sp>
      <p:sp>
        <p:nvSpPr>
          <p:cNvPr id="23" name="Rectangle 22"/>
          <p:cNvSpPr/>
          <p:nvPr/>
        </p:nvSpPr>
        <p:spPr>
          <a:xfrm>
            <a:off x="10366375" y="762000"/>
            <a:ext cx="1831975" cy="68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Others Report</a:t>
            </a:r>
            <a:endParaRPr lang="en-US" sz="2000" b="1" dirty="0"/>
          </a:p>
        </p:txBody>
      </p:sp>
      <p:sp>
        <p:nvSpPr>
          <p:cNvPr id="24" name="Rectangle 23"/>
          <p:cNvSpPr/>
          <p:nvPr/>
        </p:nvSpPr>
        <p:spPr>
          <a:xfrm>
            <a:off x="0" y="1447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Day Sales Summary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0" y="19812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Bill Summary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0" y="25146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Hourly Sales Summary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0" y="30480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Monthly Sales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0" y="35814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Item Sales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0" y="4114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Sales by Session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0" y="46482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Sales by Category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0" y="51816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Sales by Service Type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0" y="57150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Sales by Staff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0" y="62484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Sales by Agent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057400" y="1447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Payment Report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2057400" y="19812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Monthly Report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4117975" y="1447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Transaction Summary by Bill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117975" y="19812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Transaction Details by Bill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4117975" y="25146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Transaction Details</a:t>
            </a:r>
            <a:endParaRPr lang="en-US" sz="1600" dirty="0"/>
          </a:p>
        </p:txBody>
      </p:sp>
      <p:sp>
        <p:nvSpPr>
          <p:cNvPr id="54" name="Rectangle 53"/>
          <p:cNvSpPr/>
          <p:nvPr/>
        </p:nvSpPr>
        <p:spPr>
          <a:xfrm>
            <a:off x="6248400" y="1447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Stock Balance</a:t>
            </a:r>
            <a:endParaRPr lang="en-US" sz="1600" dirty="0"/>
          </a:p>
        </p:txBody>
      </p:sp>
      <p:sp>
        <p:nvSpPr>
          <p:cNvPr id="55" name="Rectangle 54"/>
          <p:cNvSpPr/>
          <p:nvPr/>
        </p:nvSpPr>
        <p:spPr>
          <a:xfrm>
            <a:off x="6248400" y="19812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Stock Aging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6248400" y="25146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Stock Ledger</a:t>
            </a:r>
            <a:endParaRPr lang="en-US" sz="1600" dirty="0"/>
          </a:p>
        </p:txBody>
      </p:sp>
      <p:sp>
        <p:nvSpPr>
          <p:cNvPr id="57" name="Rectangle 56"/>
          <p:cNvSpPr/>
          <p:nvPr/>
        </p:nvSpPr>
        <p:spPr>
          <a:xfrm>
            <a:off x="6248400" y="30480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Stock Movement</a:t>
            </a:r>
            <a:endParaRPr lang="en-US" sz="1600" dirty="0"/>
          </a:p>
        </p:txBody>
      </p:sp>
      <p:sp>
        <p:nvSpPr>
          <p:cNvPr id="58" name="Rectangle 57"/>
          <p:cNvSpPr/>
          <p:nvPr/>
        </p:nvSpPr>
        <p:spPr>
          <a:xfrm>
            <a:off x="6248400" y="35814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Stock Reorder Advice</a:t>
            </a:r>
            <a:endParaRPr lang="en-US" sz="1600" dirty="0"/>
          </a:p>
        </p:txBody>
      </p:sp>
      <p:sp>
        <p:nvSpPr>
          <p:cNvPr id="59" name="Rectangle 58"/>
          <p:cNvSpPr/>
          <p:nvPr/>
        </p:nvSpPr>
        <p:spPr>
          <a:xfrm>
            <a:off x="6248400" y="4114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Stock Count Sheet</a:t>
            </a:r>
            <a:endParaRPr lang="en-US" sz="1600" dirty="0"/>
          </a:p>
        </p:txBody>
      </p:sp>
      <p:sp>
        <p:nvSpPr>
          <p:cNvPr id="64" name="Rectangle 63"/>
          <p:cNvSpPr/>
          <p:nvPr/>
        </p:nvSpPr>
        <p:spPr>
          <a:xfrm>
            <a:off x="8308974" y="1447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Consolidate Day Sales Summary</a:t>
            </a:r>
            <a:endParaRPr lang="en-US" sz="1600" dirty="0"/>
          </a:p>
        </p:txBody>
      </p:sp>
      <p:sp>
        <p:nvSpPr>
          <p:cNvPr id="65" name="Rectangle 64"/>
          <p:cNvSpPr/>
          <p:nvPr/>
        </p:nvSpPr>
        <p:spPr>
          <a:xfrm>
            <a:off x="8308974" y="19812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Consolidate  Category Sales Summary</a:t>
            </a:r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8308974" y="25146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Consolidate Item Sales Summary</a:t>
            </a:r>
            <a:endParaRPr lang="en-US" sz="1600" dirty="0"/>
          </a:p>
        </p:txBody>
      </p:sp>
      <p:sp>
        <p:nvSpPr>
          <p:cNvPr id="74" name="Rectangle 73"/>
          <p:cNvSpPr/>
          <p:nvPr/>
        </p:nvSpPr>
        <p:spPr>
          <a:xfrm>
            <a:off x="10366373" y="1447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Tax Report</a:t>
            </a:r>
            <a:endParaRPr lang="en-US" sz="1600" dirty="0"/>
          </a:p>
        </p:txBody>
      </p:sp>
      <p:sp>
        <p:nvSpPr>
          <p:cNvPr id="75" name="Rectangle 74"/>
          <p:cNvSpPr/>
          <p:nvPr/>
        </p:nvSpPr>
        <p:spPr>
          <a:xfrm>
            <a:off x="10366373" y="19812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Discount Report</a:t>
            </a:r>
            <a:endParaRPr lang="en-US" sz="1600" dirty="0"/>
          </a:p>
        </p:txBody>
      </p:sp>
      <p:sp>
        <p:nvSpPr>
          <p:cNvPr id="76" name="Rectangle 75"/>
          <p:cNvSpPr/>
          <p:nvPr/>
        </p:nvSpPr>
        <p:spPr>
          <a:xfrm>
            <a:off x="10366373" y="25146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 N Sales Report</a:t>
            </a:r>
            <a:endParaRPr lang="en-US" sz="1600" dirty="0"/>
          </a:p>
        </p:txBody>
      </p:sp>
      <p:sp>
        <p:nvSpPr>
          <p:cNvPr id="77" name="Rectangle 76"/>
          <p:cNvSpPr/>
          <p:nvPr/>
        </p:nvSpPr>
        <p:spPr>
          <a:xfrm>
            <a:off x="10366373" y="30480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FOC Item Report</a:t>
            </a:r>
            <a:endParaRPr lang="en-US" sz="1600" dirty="0"/>
          </a:p>
        </p:txBody>
      </p:sp>
      <p:sp>
        <p:nvSpPr>
          <p:cNvPr id="78" name="Rectangle 77"/>
          <p:cNvSpPr/>
          <p:nvPr/>
        </p:nvSpPr>
        <p:spPr>
          <a:xfrm>
            <a:off x="10366373" y="35814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Zero Amount Item Report</a:t>
            </a:r>
            <a:endParaRPr lang="en-US" sz="1600" dirty="0"/>
          </a:p>
        </p:txBody>
      </p:sp>
      <p:sp>
        <p:nvSpPr>
          <p:cNvPr id="79" name="Rectangle 78"/>
          <p:cNvSpPr/>
          <p:nvPr/>
        </p:nvSpPr>
        <p:spPr>
          <a:xfrm>
            <a:off x="10366373" y="4114800"/>
            <a:ext cx="1831975" cy="5334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Audit Log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63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4" grpId="0" animBg="1"/>
      <p:bldP spid="65" grpId="0" animBg="1"/>
      <p:bldP spid="66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k\Desktop\Cougar V9 PPT\Sources\facility\report\day sales summa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306" y="1793485"/>
            <a:ext cx="10467869" cy="27023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034548" y="4267200"/>
            <a:ext cx="5798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Day Sales Summary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293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Reporter-Day Sales Summary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k\Desktop\Cougar V9 PPT\Sources\facility\report\hourly gross sales summa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576" y="1295405"/>
            <a:ext cx="10340600" cy="37938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87837" y="4876800"/>
            <a:ext cx="5490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Hourly Gross Sales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Reporter-Hourly Gross Sales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k\Desktop\Cougar V9 PPT\Sources\facility\report\item sales summa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38" y="1162051"/>
            <a:ext cx="9694838" cy="45339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260287" y="5486400"/>
            <a:ext cx="6031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Item Sales Summary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Reporter-Item Sales Summary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ck\Desktop\Cougar V9 PPT\Sources\facility\report\category sales summa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2422" y="1704978"/>
            <a:ext cx="9167753" cy="34480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480592" y="4953000"/>
            <a:ext cx="7548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Bill Summary by Category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5046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Reporter-Bill Summary by Category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ck\Desktop\Cougar V9 PPT\Sources\facility\report\payment report detai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96" y="866775"/>
            <a:ext cx="9675779" cy="55340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771022" y="5715000"/>
            <a:ext cx="4829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Paymen</a:t>
            </a:r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 Report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3711272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Reporter-Payment Report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87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k\Desktop\Cougar V9 PPT\Sources\facility\report\bill listi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264" y="909640"/>
            <a:ext cx="10162911" cy="46529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382306" y="5181600"/>
            <a:ext cx="3081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Bill Listing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2874505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Reporter-Bill Listing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k\Desktop\Cougar V9 PPT\Sources\facility\report\bill detai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571" y="914404"/>
            <a:ext cx="10035804" cy="43148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245087" y="5029200"/>
            <a:ext cx="3209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Bill Details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292580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Reporter-Bill Details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7975" y="2971800"/>
            <a:ext cx="1168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kind of store is suitable to use Cougar V9 POS System?</a:t>
            </a:r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631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k\Desktop\Cougar V9 PPT\Sources\facility\report\item level discount listi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269" y="1447803"/>
            <a:ext cx="10391506" cy="23046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733177" y="3505200"/>
            <a:ext cx="581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Item Level Discount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19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Reporter-Item Level Discount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k\Desktop\Cougar V9 PPT\Sources\facility\report\top sales by quanti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529" y="754500"/>
            <a:ext cx="8740246" cy="57225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586207" y="5553669"/>
            <a:ext cx="637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Top Sales by Quantity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480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Reporter-Top Sales by Quantity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k\Desktop\Cougar V9 PPT\Sources\facility\report\stock balan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8182" y="762000"/>
            <a:ext cx="8790993" cy="55112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82814" y="5553669"/>
            <a:ext cx="6952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Stock Balance by Group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80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Reporter-Stock Balance by Group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k\Desktop\Cougar V9 PPT\Sources\facility\report\audit lo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618" y="1905004"/>
            <a:ext cx="10569358" cy="186115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785991" y="3657600"/>
            <a:ext cx="5527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Audit Trails Report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4527" y="-76200"/>
            <a:ext cx="401969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Reporter-Audit Trails Report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12198350" cy="152400"/>
            <a:chOff x="0" y="762000"/>
            <a:chExt cx="12198350" cy="152400"/>
          </a:xfrm>
        </p:grpSpPr>
        <p:sp>
          <p:nvSpPr>
            <p:cNvPr id="9" name="Rectangle 8"/>
            <p:cNvSpPr/>
            <p:nvPr/>
          </p:nvSpPr>
          <p:spPr>
            <a:xfrm>
              <a:off x="0" y="762000"/>
              <a:ext cx="1222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12975" y="762000"/>
              <a:ext cx="9985375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384" y="762000"/>
              <a:ext cx="1222375" cy="152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entagon 11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2975" y="228600"/>
            <a:ext cx="1981200" cy="1981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Cougar V9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9375" y="2537936"/>
            <a:ext cx="3401893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Successful Stories</a:t>
            </a:r>
          </a:p>
        </p:txBody>
      </p:sp>
      <p:sp>
        <p:nvSpPr>
          <p:cNvPr id="2" name="Oval 1"/>
          <p:cNvSpPr/>
          <p:nvPr/>
        </p:nvSpPr>
        <p:spPr>
          <a:xfrm>
            <a:off x="2060575" y="2286000"/>
            <a:ext cx="1828800" cy="182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"/>
          <p:cNvSpPr/>
          <p:nvPr/>
        </p:nvSpPr>
        <p:spPr>
          <a:xfrm>
            <a:off x="2593975" y="2667000"/>
            <a:ext cx="838200" cy="10668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3175" y="3124200"/>
            <a:ext cx="5181600" cy="2286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 flipH="1">
            <a:off x="11204573" y="6019800"/>
            <a:ext cx="993775" cy="5334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8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k\Desktop\Cougar V9 PPT\Sources\oempi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835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83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7575" y="2667000"/>
            <a:ext cx="10516469" cy="144655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r>
              <a:rPr lang="en-US" sz="8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Thanks for Viewing</a:t>
            </a:r>
            <a:endParaRPr lang="en-US" sz="8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ck\Desktop\Cougar V9 PPT\Sources\oembkabo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1600" y="1175694"/>
            <a:ext cx="5357175" cy="1159364"/>
          </a:xfrm>
          <a:prstGeom prst="rect">
            <a:avLst/>
          </a:prstGeom>
          <a:noFill/>
        </p:spPr>
      </p:pic>
      <p:pic>
        <p:nvPicPr>
          <p:cNvPr id="8" name="Picture 3" descr="C:\Users\ck\Desktop\Cougar V9 PPT\Sources\MIFB 2014 logo_klcc (colour)-1383106662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27" y="515368"/>
            <a:ext cx="2642976" cy="1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00" y="4724400"/>
            <a:ext cx="7013575" cy="914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Cougar V9 Restaurant POS System</a:t>
            </a:r>
            <a:endParaRPr lang="en-US" sz="3200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7|1.4|0.7|0.9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3.3|2.4|0.7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1541</TotalTime>
  <Words>1695</Words>
  <Application>Microsoft Office PowerPoint</Application>
  <PresentationFormat>Custom</PresentationFormat>
  <Paragraphs>497</Paragraphs>
  <Slides>96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 Dining System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choi keat kee</dc:creator>
  <cp:lastModifiedBy>choi keat kee</cp:lastModifiedBy>
  <cp:revision>310</cp:revision>
  <dcterms:created xsi:type="dcterms:W3CDTF">2014-05-27T01:59:09Z</dcterms:created>
  <dcterms:modified xsi:type="dcterms:W3CDTF">2014-06-19T03:56:22Z</dcterms:modified>
</cp:coreProperties>
</file>